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1" r:id="rId3"/>
    <p:sldId id="259" r:id="rId4"/>
    <p:sldId id="265" r:id="rId5"/>
    <p:sldId id="266" r:id="rId6"/>
    <p:sldId id="270" r:id="rId7"/>
    <p:sldId id="271" r:id="rId8"/>
    <p:sldId id="262" r:id="rId9"/>
    <p:sldId id="280" r:id="rId10"/>
    <p:sldId id="281" r:id="rId11"/>
    <p:sldId id="273" r:id="rId12"/>
    <p:sldId id="275" r:id="rId13"/>
    <p:sldId id="272" r:id="rId14"/>
    <p:sldId id="258" r:id="rId15"/>
    <p:sldId id="263" r:id="rId16"/>
    <p:sldId id="282" r:id="rId17"/>
    <p:sldId id="283" r:id="rId18"/>
    <p:sldId id="284" r:id="rId19"/>
    <p:sldId id="285" r:id="rId20"/>
    <p:sldId id="257" r:id="rId21"/>
    <p:sldId id="264" r:id="rId22"/>
    <p:sldId id="286" r:id="rId23"/>
    <p:sldId id="314" r:id="rId24"/>
    <p:sldId id="316" r:id="rId25"/>
    <p:sldId id="317" r:id="rId26"/>
    <p:sldId id="315" r:id="rId27"/>
    <p:sldId id="319" r:id="rId28"/>
    <p:sldId id="322" r:id="rId29"/>
    <p:sldId id="320" r:id="rId30"/>
    <p:sldId id="321" r:id="rId31"/>
    <p:sldId id="323" r:id="rId32"/>
    <p:sldId id="260" r:id="rId33"/>
    <p:sldId id="324" r:id="rId34"/>
    <p:sldId id="325" r:id="rId35"/>
    <p:sldId id="326" r:id="rId36"/>
    <p:sldId id="327" r:id="rId37"/>
    <p:sldId id="328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D663996-0CEA-9244-A4F1-6C1B1DA0529A}">
          <p14:sldIdLst>
            <p14:sldId id="256"/>
            <p14:sldId id="261"/>
          </p14:sldIdLst>
        </p14:section>
        <p14:section name="Úvod" id="{66199F88-584A-9949-BB14-791F7AC4F92B}">
          <p14:sldIdLst>
            <p14:sldId id="259"/>
            <p14:sldId id="265"/>
            <p14:sldId id="266"/>
            <p14:sldId id="270"/>
            <p14:sldId id="271"/>
            <p14:sldId id="262"/>
            <p14:sldId id="280"/>
            <p14:sldId id="281"/>
            <p14:sldId id="273"/>
            <p14:sldId id="275"/>
            <p14:sldId id="272"/>
          </p14:sldIdLst>
        </p14:section>
        <p14:section name="PPP a SPC KHK" id="{F77E41C5-7FBD-0A4B-A375-7ACF60EC1976}">
          <p14:sldIdLst>
            <p14:sldId id="258"/>
            <p14:sldId id="263"/>
            <p14:sldId id="282"/>
            <p14:sldId id="283"/>
            <p14:sldId id="284"/>
            <p14:sldId id="285"/>
          </p14:sldIdLst>
        </p14:section>
        <p14:section name="Centrum prevence" id="{1CD8C196-D9A1-ED45-975C-14FDE72B4E54}">
          <p14:sldIdLst>
            <p14:sldId id="257"/>
            <p14:sldId id="264"/>
            <p14:sldId id="286"/>
            <p14:sldId id="314"/>
            <p14:sldId id="316"/>
            <p14:sldId id="317"/>
            <p14:sldId id="315"/>
            <p14:sldId id="319"/>
            <p14:sldId id="322"/>
            <p14:sldId id="320"/>
            <p14:sldId id="321"/>
            <p14:sldId id="323"/>
          </p14:sldIdLst>
        </p14:section>
        <p14:section name="Krok za krokem" id="{EEDD6643-93AD-EA4F-AB69-70DDB100116F}">
          <p14:sldIdLst>
            <p14:sldId id="260"/>
            <p14:sldId id="324"/>
            <p14:sldId id="325"/>
            <p14:sldId id="326"/>
            <p14:sldId id="327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858"/>
    <a:srgbClr val="FF2600"/>
    <a:srgbClr val="773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2D4A7-F5D8-43FE-8115-598610BE224B}" v="1" dt="2026-01-25T20:10:51.067"/>
    <p1510:client id="{2447B536-E788-422B-A24F-149427410B13}" v="1" dt="2026-01-26T06:55:30.867"/>
    <p1510:client id="{2B493EAA-0821-4CCF-AF69-539352FFCFE1}" v="4" dt="2026-01-26T09:01:31.878"/>
    <p1510:client id="{5116BD89-53E8-4A49-9574-BF17940896C6}" v="102" dt="2026-01-25T19:54:18.738"/>
    <p1510:client id="{5C542480-3B30-4999-8FA9-7679B4853F31}" v="2" dt="2026-01-26T08:56:57.731"/>
    <p1510:client id="{B8E14476-769B-42FD-AE10-88F921076F25}" v="2" dt="2026-01-26T06:04:00.258"/>
    <p1510:client id="{DFAFED8B-6053-460E-B0D3-1FC21E92CC38}" v="1" dt="2026-01-26T08:59:13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k Ladislav" userId="S::l.martinek@spcrychnov.cz::c6472934-9172-42b2-93d0-bd1fdddc2664" providerId="AD" clId="Web-{2B493EAA-0821-4CCF-AF69-539352FFCFE1}"/>
    <pc:docChg chg="addSld delSld modSection">
      <pc:chgData name="Martinek Ladislav" userId="S::l.martinek@spcrychnov.cz::c6472934-9172-42b2-93d0-bd1fdddc2664" providerId="AD" clId="Web-{2B493EAA-0821-4CCF-AF69-539352FFCFE1}" dt="2026-01-26T09:01:31.878" v="3"/>
      <pc:docMkLst>
        <pc:docMk/>
      </pc:docMkLst>
      <pc:sldChg chg="add replId">
        <pc:chgData name="Martinek Ladislav" userId="S::l.martinek@spcrychnov.cz::c6472934-9172-42b2-93d0-bd1fdddc2664" providerId="AD" clId="Web-{2B493EAA-0821-4CCF-AF69-539352FFCFE1}" dt="2026-01-26T09:01:31.878" v="3"/>
        <pc:sldMkLst>
          <pc:docMk/>
          <pc:sldMk cId="547927186" sldId="328"/>
        </pc:sldMkLst>
      </pc:sldChg>
      <pc:sldChg chg="add del replId">
        <pc:chgData name="Martinek Ladislav" userId="S::l.martinek@spcrychnov.cz::c6472934-9172-42b2-93d0-bd1fdddc2664" providerId="AD" clId="Web-{2B493EAA-0821-4CCF-AF69-539352FFCFE1}" dt="2026-01-26T09:01:24.362" v="2"/>
        <pc:sldMkLst>
          <pc:docMk/>
          <pc:sldMk cId="2359222163" sldId="328"/>
        </pc:sldMkLst>
      </pc:sldChg>
      <pc:sldChg chg="del">
        <pc:chgData name="Martinek Ladislav" userId="S::l.martinek@spcrychnov.cz::c6472934-9172-42b2-93d0-bd1fdddc2664" providerId="AD" clId="Web-{2B493EAA-0821-4CCF-AF69-539352FFCFE1}" dt="2026-01-26T09:01:13.612" v="0"/>
        <pc:sldMkLst>
          <pc:docMk/>
          <pc:sldMk cId="2580750608" sldId="328"/>
        </pc:sldMkLst>
      </pc:sldChg>
    </pc:docChg>
  </pc:docChgLst>
  <pc:docChgLst>
    <pc:chgData name="Martinek Ladislav" userId="c6472934-9172-42b2-93d0-bd1fdddc2664" providerId="ADAL" clId="{30CF4A7D-EE6F-5AC3-8132-BFBE2D6BF3EF}"/>
    <pc:docChg chg="undo custSel addSld delSld modSld sldOrd modMainMaster addSection modSection">
      <pc:chgData name="Martinek Ladislav" userId="c6472934-9172-42b2-93d0-bd1fdddc2664" providerId="ADAL" clId="{30CF4A7D-EE6F-5AC3-8132-BFBE2D6BF3EF}" dt="2026-01-25T19:54:57.234" v="1573" actId="207"/>
      <pc:docMkLst>
        <pc:docMk/>
      </pc:docMkLst>
      <pc:sldChg chg="modSp mod">
        <pc:chgData name="Martinek Ladislav" userId="c6472934-9172-42b2-93d0-bd1fdddc2664" providerId="ADAL" clId="{30CF4A7D-EE6F-5AC3-8132-BFBE2D6BF3EF}" dt="2026-01-25T17:32:51.553" v="135" actId="20577"/>
        <pc:sldMkLst>
          <pc:docMk/>
          <pc:sldMk cId="1233363609" sldId="256"/>
        </pc:sldMkLst>
        <pc:spChg chg="mod">
          <ac:chgData name="Martinek Ladislav" userId="c6472934-9172-42b2-93d0-bd1fdddc2664" providerId="ADAL" clId="{30CF4A7D-EE6F-5AC3-8132-BFBE2D6BF3EF}" dt="2026-01-25T17:19:36.239" v="92" actId="242"/>
          <ac:spMkLst>
            <pc:docMk/>
            <pc:sldMk cId="1233363609" sldId="256"/>
            <ac:spMk id="2" creationId="{2C514549-A69A-1B05-7C31-5C79C8576AAF}"/>
          </ac:spMkLst>
        </pc:spChg>
        <pc:spChg chg="mod">
          <ac:chgData name="Martinek Ladislav" userId="c6472934-9172-42b2-93d0-bd1fdddc2664" providerId="ADAL" clId="{30CF4A7D-EE6F-5AC3-8132-BFBE2D6BF3EF}" dt="2026-01-25T17:32:51.553" v="135" actId="20577"/>
          <ac:spMkLst>
            <pc:docMk/>
            <pc:sldMk cId="1233363609" sldId="256"/>
            <ac:spMk id="3" creationId="{8BD45AE2-27B0-6907-47AE-6C6F5CECDAA1}"/>
          </ac:spMkLst>
        </pc:spChg>
      </pc:sldChg>
      <pc:sldChg chg="addSp delSp modSp new mod modClrScheme chgLayout">
        <pc:chgData name="Martinek Ladislav" userId="c6472934-9172-42b2-93d0-bd1fdddc2664" providerId="ADAL" clId="{30CF4A7D-EE6F-5AC3-8132-BFBE2D6BF3EF}" dt="2026-01-25T19:30:49.057" v="1289" actId="1076"/>
        <pc:sldMkLst>
          <pc:docMk/>
          <pc:sldMk cId="4193925482" sldId="257"/>
        </pc:sldMkLst>
        <pc:spChg chg="mod ord">
          <ac:chgData name="Martinek Ladislav" userId="c6472934-9172-42b2-93d0-bd1fdddc2664" providerId="ADAL" clId="{30CF4A7D-EE6F-5AC3-8132-BFBE2D6BF3EF}" dt="2026-01-25T19:30:49.057" v="1289" actId="1076"/>
          <ac:spMkLst>
            <pc:docMk/>
            <pc:sldMk cId="4193925482" sldId="257"/>
            <ac:spMk id="2" creationId="{EFB4A3C2-7DC4-12CC-D542-812653EA7F84}"/>
          </ac:spMkLst>
        </pc:spChg>
        <pc:spChg chg="del">
          <ac:chgData name="Martinek Ladislav" userId="c6472934-9172-42b2-93d0-bd1fdddc2664" providerId="ADAL" clId="{30CF4A7D-EE6F-5AC3-8132-BFBE2D6BF3EF}" dt="2026-01-25T17:54:30.773" v="281" actId="700"/>
          <ac:spMkLst>
            <pc:docMk/>
            <pc:sldMk cId="4193925482" sldId="257"/>
            <ac:spMk id="3" creationId="{4ED54FE3-D577-2D8D-D079-A737543FFE31}"/>
          </ac:spMkLst>
        </pc:spChg>
        <pc:picChg chg="add del mod">
          <ac:chgData name="Martinek Ladislav" userId="c6472934-9172-42b2-93d0-bd1fdddc2664" providerId="ADAL" clId="{30CF4A7D-EE6F-5AC3-8132-BFBE2D6BF3EF}" dt="2026-01-25T17:54:36.046" v="283" actId="21"/>
          <ac:picMkLst>
            <pc:docMk/>
            <pc:sldMk cId="4193925482" sldId="257"/>
            <ac:picMk id="4" creationId="{06D761DD-C483-B2B0-A405-E78BCC0B2F9C}"/>
          </ac:picMkLst>
        </pc:picChg>
        <pc:picChg chg="add mod">
          <ac:chgData name="Martinek Ladislav" userId="c6472934-9172-42b2-93d0-bd1fdddc2664" providerId="ADAL" clId="{30CF4A7D-EE6F-5AC3-8132-BFBE2D6BF3EF}" dt="2026-01-25T17:55:59.682" v="296" actId="1076"/>
          <ac:picMkLst>
            <pc:docMk/>
            <pc:sldMk cId="4193925482" sldId="257"/>
            <ac:picMk id="5" creationId="{B90463CD-A5CF-287F-4AD3-14AC0EE6D861}"/>
          </ac:picMkLst>
        </pc:picChg>
      </pc:sldChg>
      <pc:sldChg chg="addSp delSp modSp new mod modClrScheme chgLayout">
        <pc:chgData name="Martinek Ladislav" userId="c6472934-9172-42b2-93d0-bd1fdddc2664" providerId="ADAL" clId="{30CF4A7D-EE6F-5AC3-8132-BFBE2D6BF3EF}" dt="2026-01-25T19:23:35.055" v="1154" actId="1076"/>
        <pc:sldMkLst>
          <pc:docMk/>
          <pc:sldMk cId="1318283613" sldId="258"/>
        </pc:sldMkLst>
        <pc:spChg chg="mod ord">
          <ac:chgData name="Martinek Ladislav" userId="c6472934-9172-42b2-93d0-bd1fdddc2664" providerId="ADAL" clId="{30CF4A7D-EE6F-5AC3-8132-BFBE2D6BF3EF}" dt="2026-01-25T19:23:35.055" v="1154" actId="1076"/>
          <ac:spMkLst>
            <pc:docMk/>
            <pc:sldMk cId="1318283613" sldId="258"/>
            <ac:spMk id="2" creationId="{4973F52A-34F1-B421-B085-6318AF2F677D}"/>
          </ac:spMkLst>
        </pc:spChg>
        <pc:spChg chg="del">
          <ac:chgData name="Martinek Ladislav" userId="c6472934-9172-42b2-93d0-bd1fdddc2664" providerId="ADAL" clId="{30CF4A7D-EE6F-5AC3-8132-BFBE2D6BF3EF}" dt="2026-01-25T17:51:31.004" v="272" actId="700"/>
          <ac:spMkLst>
            <pc:docMk/>
            <pc:sldMk cId="1318283613" sldId="258"/>
            <ac:spMk id="3" creationId="{F6DE55E6-E413-597B-23A9-1756576724C8}"/>
          </ac:spMkLst>
        </pc:spChg>
        <pc:picChg chg="add mod">
          <ac:chgData name="Martinek Ladislav" userId="c6472934-9172-42b2-93d0-bd1fdddc2664" providerId="ADAL" clId="{30CF4A7D-EE6F-5AC3-8132-BFBE2D6BF3EF}" dt="2026-01-25T17:56:33.798" v="302" actId="14100"/>
          <ac:picMkLst>
            <pc:docMk/>
            <pc:sldMk cId="1318283613" sldId="258"/>
            <ac:picMk id="5" creationId="{7FF2D779-90EC-BAFC-D787-4CE614C626A6}"/>
          </ac:picMkLst>
        </pc:picChg>
        <pc:picChg chg="add del mod">
          <ac:chgData name="Martinek Ladislav" userId="c6472934-9172-42b2-93d0-bd1fdddc2664" providerId="ADAL" clId="{30CF4A7D-EE6F-5AC3-8132-BFBE2D6BF3EF}" dt="2026-01-25T17:55:30.485" v="290" actId="21"/>
          <ac:picMkLst>
            <pc:docMk/>
            <pc:sldMk cId="1318283613" sldId="258"/>
            <ac:picMk id="7" creationId="{B9FB2F4B-6B88-93E7-EFD1-DF4754A064E8}"/>
          </ac:picMkLst>
        </pc:picChg>
        <pc:picChg chg="add del mod">
          <ac:chgData name="Martinek Ladislav" userId="c6472934-9172-42b2-93d0-bd1fdddc2664" providerId="ADAL" clId="{30CF4A7D-EE6F-5AC3-8132-BFBE2D6BF3EF}" dt="2026-01-25T17:54:24.217" v="280" actId="21"/>
          <ac:picMkLst>
            <pc:docMk/>
            <pc:sldMk cId="1318283613" sldId="258"/>
            <ac:picMk id="9" creationId="{F0E8A1DE-E4E2-06F9-5F83-A88763BD8FED}"/>
          </ac:picMkLst>
        </pc:picChg>
      </pc:sldChg>
      <pc:sldChg chg="addSp delSp modSp new mod modClrScheme chgLayout">
        <pc:chgData name="Martinek Ladislav" userId="c6472934-9172-42b2-93d0-bd1fdddc2664" providerId="ADAL" clId="{30CF4A7D-EE6F-5AC3-8132-BFBE2D6BF3EF}" dt="2026-01-25T19:03:52.090" v="1141" actId="1076"/>
        <pc:sldMkLst>
          <pc:docMk/>
          <pc:sldMk cId="4124203997" sldId="259"/>
        </pc:sldMkLst>
        <pc:spChg chg="mod ord">
          <ac:chgData name="Martinek Ladislav" userId="c6472934-9172-42b2-93d0-bd1fdddc2664" providerId="ADAL" clId="{30CF4A7D-EE6F-5AC3-8132-BFBE2D6BF3EF}" dt="2026-01-25T19:03:52.090" v="1141" actId="1076"/>
          <ac:spMkLst>
            <pc:docMk/>
            <pc:sldMk cId="4124203997" sldId="259"/>
            <ac:spMk id="2" creationId="{D84106F8-A8F6-2451-C772-38A2BCC6C537}"/>
          </ac:spMkLst>
        </pc:spChg>
        <pc:spChg chg="del">
          <ac:chgData name="Martinek Ladislav" userId="c6472934-9172-42b2-93d0-bd1fdddc2664" providerId="ADAL" clId="{30CF4A7D-EE6F-5AC3-8132-BFBE2D6BF3EF}" dt="2026-01-25T17:50:20.790" v="271" actId="700"/>
          <ac:spMkLst>
            <pc:docMk/>
            <pc:sldMk cId="4124203997" sldId="259"/>
            <ac:spMk id="3" creationId="{007CB7A1-07B8-6366-0A00-294DF69ECE76}"/>
          </ac:spMkLst>
        </pc:spChg>
        <pc:picChg chg="add del mod">
          <ac:chgData name="Martinek Ladislav" userId="c6472934-9172-42b2-93d0-bd1fdddc2664" providerId="ADAL" clId="{30CF4A7D-EE6F-5AC3-8132-BFBE2D6BF3EF}" dt="2026-01-25T18:56:24.446" v="1132" actId="478"/>
          <ac:picMkLst>
            <pc:docMk/>
            <pc:sldMk cId="4124203997" sldId="259"/>
            <ac:picMk id="5" creationId="{78792643-AE9D-EA78-4E93-51F043C29B76}"/>
          </ac:picMkLst>
        </pc:picChg>
        <pc:picChg chg="add mod">
          <ac:chgData name="Martinek Ladislav" userId="c6472934-9172-42b2-93d0-bd1fdddc2664" providerId="ADAL" clId="{30CF4A7D-EE6F-5AC3-8132-BFBE2D6BF3EF}" dt="2026-01-25T18:58:20.044" v="1135" actId="1076"/>
          <ac:picMkLst>
            <pc:docMk/>
            <pc:sldMk cId="4124203997" sldId="259"/>
            <ac:picMk id="6" creationId="{5843FFE3-72D8-1DCE-04F9-11011AE9A4F3}"/>
          </ac:picMkLst>
        </pc:picChg>
      </pc:sldChg>
      <pc:sldChg chg="addSp delSp modSp new mod modClrScheme chgLayout">
        <pc:chgData name="Martinek Ladislav" userId="c6472934-9172-42b2-93d0-bd1fdddc2664" providerId="ADAL" clId="{30CF4A7D-EE6F-5AC3-8132-BFBE2D6BF3EF}" dt="2026-01-25T19:46:44.657" v="1450" actId="1076"/>
        <pc:sldMkLst>
          <pc:docMk/>
          <pc:sldMk cId="331158233" sldId="260"/>
        </pc:sldMkLst>
        <pc:spChg chg="mod ord">
          <ac:chgData name="Martinek Ladislav" userId="c6472934-9172-42b2-93d0-bd1fdddc2664" providerId="ADAL" clId="{30CF4A7D-EE6F-5AC3-8132-BFBE2D6BF3EF}" dt="2026-01-25T19:46:44.657" v="1450" actId="1076"/>
          <ac:spMkLst>
            <pc:docMk/>
            <pc:sldMk cId="331158233" sldId="260"/>
            <ac:spMk id="2" creationId="{DAD69E6F-DA30-2680-5072-F28949D27708}"/>
          </ac:spMkLst>
        </pc:spChg>
        <pc:spChg chg="del">
          <ac:chgData name="Martinek Ladislav" userId="c6472934-9172-42b2-93d0-bd1fdddc2664" providerId="ADAL" clId="{30CF4A7D-EE6F-5AC3-8132-BFBE2D6BF3EF}" dt="2026-01-25T17:54:41.125" v="284" actId="700"/>
          <ac:spMkLst>
            <pc:docMk/>
            <pc:sldMk cId="331158233" sldId="260"/>
            <ac:spMk id="3" creationId="{43E055E8-1555-D8EC-822F-15B4E103108A}"/>
          </ac:spMkLst>
        </pc:spChg>
        <pc:picChg chg="add mod">
          <ac:chgData name="Martinek Ladislav" userId="c6472934-9172-42b2-93d0-bd1fdddc2664" providerId="ADAL" clId="{30CF4A7D-EE6F-5AC3-8132-BFBE2D6BF3EF}" dt="2026-01-25T17:54:54.082" v="289" actId="1076"/>
          <ac:picMkLst>
            <pc:docMk/>
            <pc:sldMk cId="331158233" sldId="260"/>
            <ac:picMk id="4" creationId="{E5C508ED-0ECB-F79B-09BB-2C94073AD43B}"/>
          </ac:picMkLst>
        </pc:picChg>
      </pc:sldChg>
      <pc:sldChg chg="addSp delSp modSp new mod modClrScheme chgLayout">
        <pc:chgData name="Martinek Ladislav" userId="c6472934-9172-42b2-93d0-bd1fdddc2664" providerId="ADAL" clId="{30CF4A7D-EE6F-5AC3-8132-BFBE2D6BF3EF}" dt="2026-01-25T19:05:12.790" v="1149" actId="1076"/>
        <pc:sldMkLst>
          <pc:docMk/>
          <pc:sldMk cId="244985757" sldId="261"/>
        </pc:sldMkLst>
        <pc:spChg chg="del">
          <ac:chgData name="Martinek Ladislav" userId="c6472934-9172-42b2-93d0-bd1fdddc2664" providerId="ADAL" clId="{30CF4A7D-EE6F-5AC3-8132-BFBE2D6BF3EF}" dt="2026-01-25T17:59:37.324" v="308" actId="478"/>
          <ac:spMkLst>
            <pc:docMk/>
            <pc:sldMk cId="244985757" sldId="261"/>
            <ac:spMk id="2" creationId="{1B6C7EF5-C2F6-0BAA-6D15-FEB3BC5B0451}"/>
          </ac:spMkLst>
        </pc:spChg>
        <pc:spChg chg="del">
          <ac:chgData name="Martinek Ladislav" userId="c6472934-9172-42b2-93d0-bd1fdddc2664" providerId="ADAL" clId="{30CF4A7D-EE6F-5AC3-8132-BFBE2D6BF3EF}" dt="2026-01-25T17:59:37.324" v="308" actId="478"/>
          <ac:spMkLst>
            <pc:docMk/>
            <pc:sldMk cId="244985757" sldId="261"/>
            <ac:spMk id="3" creationId="{0E27343E-E07A-F563-DAB7-A08ED13C0D23}"/>
          </ac:spMkLst>
        </pc:spChg>
        <pc:graphicFrameChg chg="add del mod modGraphic">
          <ac:chgData name="Martinek Ladislav" userId="c6472934-9172-42b2-93d0-bd1fdddc2664" providerId="ADAL" clId="{30CF4A7D-EE6F-5AC3-8132-BFBE2D6BF3EF}" dt="2026-01-25T18:16:33.260" v="382" actId="478"/>
          <ac:graphicFrameMkLst>
            <pc:docMk/>
            <pc:sldMk cId="244985757" sldId="261"/>
            <ac:graphicFrameMk id="5" creationId="{B3BD1E19-8F4F-0D89-50B6-832F7C862CBB}"/>
          </ac:graphicFrameMkLst>
        </pc:graphicFrameChg>
        <pc:graphicFrameChg chg="add del mod modGraphic">
          <ac:chgData name="Martinek Ladislav" userId="c6472934-9172-42b2-93d0-bd1fdddc2664" providerId="ADAL" clId="{30CF4A7D-EE6F-5AC3-8132-BFBE2D6BF3EF}" dt="2026-01-25T18:16:34.803" v="383" actId="478"/>
          <ac:graphicFrameMkLst>
            <pc:docMk/>
            <pc:sldMk cId="244985757" sldId="261"/>
            <ac:graphicFrameMk id="7" creationId="{7686524D-B39A-CC76-5D38-8D78AD8B1110}"/>
          </ac:graphicFrameMkLst>
        </pc:graphicFrameChg>
        <pc:graphicFrameChg chg="add del mod modGraphic">
          <ac:chgData name="Martinek Ladislav" userId="c6472934-9172-42b2-93d0-bd1fdddc2664" providerId="ADAL" clId="{30CF4A7D-EE6F-5AC3-8132-BFBE2D6BF3EF}" dt="2026-01-25T18:16:36.369" v="384" actId="478"/>
          <ac:graphicFrameMkLst>
            <pc:docMk/>
            <pc:sldMk cId="244985757" sldId="261"/>
            <ac:graphicFrameMk id="9" creationId="{9CD66556-50D6-D5BE-8EFE-92C318FF836B}"/>
          </ac:graphicFrameMkLst>
        </pc:graphicFrameChg>
        <pc:graphicFrameChg chg="add del mod modGraphic">
          <ac:chgData name="Martinek Ladislav" userId="c6472934-9172-42b2-93d0-bd1fdddc2664" providerId="ADAL" clId="{30CF4A7D-EE6F-5AC3-8132-BFBE2D6BF3EF}" dt="2026-01-25T18:16:37.938" v="385" actId="478"/>
          <ac:graphicFrameMkLst>
            <pc:docMk/>
            <pc:sldMk cId="244985757" sldId="261"/>
            <ac:graphicFrameMk id="11" creationId="{34F5E660-0927-7F0A-5C6D-96161A004590}"/>
          </ac:graphicFrameMkLst>
        </pc:graphicFrameChg>
        <pc:graphicFrameChg chg="add mod modGraphic">
          <ac:chgData name="Martinek Ladislav" userId="c6472934-9172-42b2-93d0-bd1fdddc2664" providerId="ADAL" clId="{30CF4A7D-EE6F-5AC3-8132-BFBE2D6BF3EF}" dt="2026-01-25T18:58:30.728" v="1136"/>
          <ac:graphicFrameMkLst>
            <pc:docMk/>
            <pc:sldMk cId="244985757" sldId="261"/>
            <ac:graphicFrameMk id="13" creationId="{EBC996DE-D0B0-2A80-6E1B-DA8A3F151585}"/>
          </ac:graphicFrameMkLst>
        </pc:graphicFrameChg>
        <pc:graphicFrameChg chg="add mod modGraphic">
          <ac:chgData name="Martinek Ladislav" userId="c6472934-9172-42b2-93d0-bd1fdddc2664" providerId="ADAL" clId="{30CF4A7D-EE6F-5AC3-8132-BFBE2D6BF3EF}" dt="2026-01-25T19:04:42.390" v="1145" actId="1076"/>
          <ac:graphicFrameMkLst>
            <pc:docMk/>
            <pc:sldMk cId="244985757" sldId="261"/>
            <ac:graphicFrameMk id="15" creationId="{49764EC6-E0C6-1C30-FABF-8A7B50684AF8}"/>
          </ac:graphicFrameMkLst>
        </pc:graphicFrameChg>
        <pc:graphicFrameChg chg="add mod modGraphic">
          <ac:chgData name="Martinek Ladislav" userId="c6472934-9172-42b2-93d0-bd1fdddc2664" providerId="ADAL" clId="{30CF4A7D-EE6F-5AC3-8132-BFBE2D6BF3EF}" dt="2026-01-25T19:05:12.790" v="1149" actId="1076"/>
          <ac:graphicFrameMkLst>
            <pc:docMk/>
            <pc:sldMk cId="244985757" sldId="261"/>
            <ac:graphicFrameMk id="17" creationId="{EB073742-39C6-C621-E4FD-89279E9826B7}"/>
          </ac:graphicFrameMkLst>
        </pc:graphicFrameChg>
        <pc:graphicFrameChg chg="add mod modGraphic">
          <ac:chgData name="Martinek Ladislav" userId="c6472934-9172-42b2-93d0-bd1fdddc2664" providerId="ADAL" clId="{30CF4A7D-EE6F-5AC3-8132-BFBE2D6BF3EF}" dt="2026-01-25T19:05:09.592" v="1147" actId="1076"/>
          <ac:graphicFrameMkLst>
            <pc:docMk/>
            <pc:sldMk cId="244985757" sldId="261"/>
            <ac:graphicFrameMk id="19" creationId="{FB7FCF87-9064-4300-CCA9-D91166409A54}"/>
          </ac:graphicFrameMkLst>
        </pc:graphicFrameChg>
      </pc:sldChg>
      <pc:sldChg chg="addSp modSp new mod">
        <pc:chgData name="Martinek Ladislav" userId="c6472934-9172-42b2-93d0-bd1fdddc2664" providerId="ADAL" clId="{30CF4A7D-EE6F-5AC3-8132-BFBE2D6BF3EF}" dt="2026-01-25T18:51:42.972" v="1120" actId="1076"/>
        <pc:sldMkLst>
          <pc:docMk/>
          <pc:sldMk cId="2367555061" sldId="262"/>
        </pc:sldMkLst>
        <pc:spChg chg="mod">
          <ac:chgData name="Martinek Ladislav" userId="c6472934-9172-42b2-93d0-bd1fdddc2664" providerId="ADAL" clId="{30CF4A7D-EE6F-5AC3-8132-BFBE2D6BF3EF}" dt="2026-01-25T18:51:42.972" v="1120" actId="1076"/>
          <ac:spMkLst>
            <pc:docMk/>
            <pc:sldMk cId="2367555061" sldId="262"/>
            <ac:spMk id="2" creationId="{9309B04A-DA07-75E5-8EE7-D9EEB2B0B155}"/>
          </ac:spMkLst>
        </pc:spChg>
        <pc:spChg chg="add mod">
          <ac:chgData name="Martinek Ladislav" userId="c6472934-9172-42b2-93d0-bd1fdddc2664" providerId="ADAL" clId="{30CF4A7D-EE6F-5AC3-8132-BFBE2D6BF3EF}" dt="2026-01-25T18:27:52.101" v="422"/>
          <ac:spMkLst>
            <pc:docMk/>
            <pc:sldMk cId="2367555061" sldId="262"/>
            <ac:spMk id="3" creationId="{0CD8C4EB-F1C4-F4F3-2908-ACEE6C49A5A7}"/>
          </ac:spMkLst>
        </pc:spChg>
        <pc:spChg chg="add mod">
          <ac:chgData name="Martinek Ladislav" userId="c6472934-9172-42b2-93d0-bd1fdddc2664" providerId="ADAL" clId="{30CF4A7D-EE6F-5AC3-8132-BFBE2D6BF3EF}" dt="2026-01-25T18:27:52.101" v="422"/>
          <ac:spMkLst>
            <pc:docMk/>
            <pc:sldMk cId="2367555061" sldId="262"/>
            <ac:spMk id="4" creationId="{8A7B41D7-4641-D23A-F19E-D1E45A777124}"/>
          </ac:spMkLst>
        </pc:spChg>
      </pc:sldChg>
      <pc:sldChg chg="addSp delSp modSp new mod modClrScheme chgLayout">
        <pc:chgData name="Martinek Ladislav" userId="c6472934-9172-42b2-93d0-bd1fdddc2664" providerId="ADAL" clId="{30CF4A7D-EE6F-5AC3-8132-BFBE2D6BF3EF}" dt="2026-01-25T19:25:48.712" v="1185" actId="27636"/>
        <pc:sldMkLst>
          <pc:docMk/>
          <pc:sldMk cId="444707397" sldId="263"/>
        </pc:sldMkLst>
        <pc:spChg chg="del mod ord">
          <ac:chgData name="Martinek Ladislav" userId="c6472934-9172-42b2-93d0-bd1fdddc2664" providerId="ADAL" clId="{30CF4A7D-EE6F-5AC3-8132-BFBE2D6BF3EF}" dt="2026-01-25T19:24:50.091" v="1155" actId="700"/>
          <ac:spMkLst>
            <pc:docMk/>
            <pc:sldMk cId="444707397" sldId="263"/>
            <ac:spMk id="2" creationId="{1FF33052-C746-18A1-DF68-9B8177C9731C}"/>
          </ac:spMkLst>
        </pc:spChg>
        <pc:spChg chg="add mod ord">
          <ac:chgData name="Martinek Ladislav" userId="c6472934-9172-42b2-93d0-bd1fdddc2664" providerId="ADAL" clId="{30CF4A7D-EE6F-5AC3-8132-BFBE2D6BF3EF}" dt="2026-01-25T19:25:02.207" v="1156"/>
          <ac:spMkLst>
            <pc:docMk/>
            <pc:sldMk cId="444707397" sldId="263"/>
            <ac:spMk id="3" creationId="{A3902845-CB0D-F33D-331D-14B8D6142D8E}"/>
          </ac:spMkLst>
        </pc:spChg>
        <pc:spChg chg="add mod ord">
          <ac:chgData name="Martinek Ladislav" userId="c6472934-9172-42b2-93d0-bd1fdddc2664" providerId="ADAL" clId="{30CF4A7D-EE6F-5AC3-8132-BFBE2D6BF3EF}" dt="2026-01-25T19:25:48.712" v="1185" actId="27636"/>
          <ac:spMkLst>
            <pc:docMk/>
            <pc:sldMk cId="444707397" sldId="263"/>
            <ac:spMk id="4" creationId="{53779787-67DD-93A4-1961-6FD3DD1C37E5}"/>
          </ac:spMkLst>
        </pc:spChg>
      </pc:sldChg>
      <pc:sldChg chg="addSp modSp new mod modClrScheme chgLayout">
        <pc:chgData name="Martinek Ladislav" userId="c6472934-9172-42b2-93d0-bd1fdddc2664" providerId="ADAL" clId="{30CF4A7D-EE6F-5AC3-8132-BFBE2D6BF3EF}" dt="2026-01-25T19:32:35.357" v="1322" actId="14100"/>
        <pc:sldMkLst>
          <pc:docMk/>
          <pc:sldMk cId="1235678390" sldId="264"/>
        </pc:sldMkLst>
        <pc:spChg chg="mod ord">
          <ac:chgData name="Martinek Ladislav" userId="c6472934-9172-42b2-93d0-bd1fdddc2664" providerId="ADAL" clId="{30CF4A7D-EE6F-5AC3-8132-BFBE2D6BF3EF}" dt="2026-01-25T19:32:08.040" v="1312" actId="700"/>
          <ac:spMkLst>
            <pc:docMk/>
            <pc:sldMk cId="1235678390" sldId="264"/>
            <ac:spMk id="2" creationId="{C060923D-E953-A3DE-EA6B-86CAC03F9AA5}"/>
          </ac:spMkLst>
        </pc:spChg>
        <pc:spChg chg="add mod ord">
          <ac:chgData name="Martinek Ladislav" userId="c6472934-9172-42b2-93d0-bd1fdddc2664" providerId="ADAL" clId="{30CF4A7D-EE6F-5AC3-8132-BFBE2D6BF3EF}" dt="2026-01-25T19:32:35.357" v="1322" actId="14100"/>
          <ac:spMkLst>
            <pc:docMk/>
            <pc:sldMk cId="1235678390" sldId="264"/>
            <ac:spMk id="3" creationId="{1FE62C5B-C751-FA6C-B0F1-D8AFF3697542}"/>
          </ac:spMkLst>
        </pc:spChg>
      </pc:sldChg>
      <pc:sldChg chg="modSp add mod">
        <pc:chgData name="Martinek Ladislav" userId="c6472934-9172-42b2-93d0-bd1fdddc2664" providerId="ADAL" clId="{30CF4A7D-EE6F-5AC3-8132-BFBE2D6BF3EF}" dt="2026-01-25T18:36:37.557" v="1085" actId="14861"/>
        <pc:sldMkLst>
          <pc:docMk/>
          <pc:sldMk cId="839015968" sldId="265"/>
        </pc:sldMkLst>
        <pc:spChg chg="mod">
          <ac:chgData name="Martinek Ladislav" userId="c6472934-9172-42b2-93d0-bd1fdddc2664" providerId="ADAL" clId="{30CF4A7D-EE6F-5AC3-8132-BFBE2D6BF3EF}" dt="2026-01-25T18:31:55.095" v="556" actId="207"/>
          <ac:spMkLst>
            <pc:docMk/>
            <pc:sldMk cId="839015968" sldId="265"/>
            <ac:spMk id="2" creationId="{7674DCAD-A4D0-6EFB-B231-C5EEE559912F}"/>
          </ac:spMkLst>
        </pc:spChg>
        <pc:spChg chg="mod">
          <ac:chgData name="Martinek Ladislav" userId="c6472934-9172-42b2-93d0-bd1fdddc2664" providerId="ADAL" clId="{30CF4A7D-EE6F-5AC3-8132-BFBE2D6BF3EF}" dt="2026-01-25T18:36:37.557" v="1085" actId="14861"/>
          <ac:spMkLst>
            <pc:docMk/>
            <pc:sldMk cId="839015968" sldId="265"/>
            <ac:spMk id="3" creationId="{DD39F269-56E7-0B6A-FF05-74C953657619}"/>
          </ac:spMkLst>
        </pc:spChg>
      </pc:sldChg>
      <pc:sldChg chg="delSp modSp add mod">
        <pc:chgData name="Martinek Ladislav" userId="c6472934-9172-42b2-93d0-bd1fdddc2664" providerId="ADAL" clId="{30CF4A7D-EE6F-5AC3-8132-BFBE2D6BF3EF}" dt="2026-01-25T18:35:45.125" v="1079" actId="13822"/>
        <pc:sldMkLst>
          <pc:docMk/>
          <pc:sldMk cId="4186193609" sldId="266"/>
        </pc:sldMkLst>
        <pc:spChg chg="del">
          <ac:chgData name="Martinek Ladislav" userId="c6472934-9172-42b2-93d0-bd1fdddc2664" providerId="ADAL" clId="{30CF4A7D-EE6F-5AC3-8132-BFBE2D6BF3EF}" dt="2026-01-25T18:29:57.773" v="433" actId="478"/>
          <ac:spMkLst>
            <pc:docMk/>
            <pc:sldMk cId="4186193609" sldId="266"/>
            <ac:spMk id="2" creationId="{B3754E77-AA75-17F9-73C1-7D6D756E3185}"/>
          </ac:spMkLst>
        </pc:spChg>
        <pc:spChg chg="mod">
          <ac:chgData name="Martinek Ladislav" userId="c6472934-9172-42b2-93d0-bd1fdddc2664" providerId="ADAL" clId="{30CF4A7D-EE6F-5AC3-8132-BFBE2D6BF3EF}" dt="2026-01-25T18:35:45.125" v="1079" actId="13822"/>
          <ac:spMkLst>
            <pc:docMk/>
            <pc:sldMk cId="4186193609" sldId="266"/>
            <ac:spMk id="3" creationId="{9D7EA2AD-1B6E-0F30-8E19-5546F3D4AF73}"/>
          </ac:spMkLst>
        </pc:spChg>
      </pc:sldChg>
      <pc:sldChg chg="modSp add mod">
        <pc:chgData name="Martinek Ladislav" userId="c6472934-9172-42b2-93d0-bd1fdddc2664" providerId="ADAL" clId="{30CF4A7D-EE6F-5AC3-8132-BFBE2D6BF3EF}" dt="2026-01-25T18:38:21.643" v="1092" actId="207"/>
        <pc:sldMkLst>
          <pc:docMk/>
          <pc:sldMk cId="246350779" sldId="270"/>
        </pc:sldMkLst>
        <pc:spChg chg="mod">
          <ac:chgData name="Martinek Ladislav" userId="c6472934-9172-42b2-93d0-bd1fdddc2664" providerId="ADAL" clId="{30CF4A7D-EE6F-5AC3-8132-BFBE2D6BF3EF}" dt="2026-01-25T18:38:21.643" v="1092" actId="207"/>
          <ac:spMkLst>
            <pc:docMk/>
            <pc:sldMk cId="246350779" sldId="270"/>
            <ac:spMk id="7" creationId="{92B78CB3-8125-BB8A-D8F0-D26CC61804BF}"/>
          </ac:spMkLst>
        </pc:spChg>
        <pc:graphicFrameChg chg="mod">
          <ac:chgData name="Martinek Ladislav" userId="c6472934-9172-42b2-93d0-bd1fdddc2664" providerId="ADAL" clId="{30CF4A7D-EE6F-5AC3-8132-BFBE2D6BF3EF}" dt="2026-01-25T18:37:57.879" v="1089" actId="13822"/>
          <ac:graphicFrameMkLst>
            <pc:docMk/>
            <pc:sldMk cId="246350779" sldId="270"/>
            <ac:graphicFrameMk id="11" creationId="{C16AF244-5639-DD13-2C33-87D8C5BB78E5}"/>
          </ac:graphicFrameMkLst>
        </pc:graphicFrameChg>
      </pc:sldChg>
      <pc:sldChg chg="addSp delSp modSp new mod">
        <pc:chgData name="Martinek Ladislav" userId="c6472934-9172-42b2-93d0-bd1fdddc2664" providerId="ADAL" clId="{30CF4A7D-EE6F-5AC3-8132-BFBE2D6BF3EF}" dt="2026-01-25T18:51:17.939" v="1117" actId="1076"/>
        <pc:sldMkLst>
          <pc:docMk/>
          <pc:sldMk cId="2713165655" sldId="271"/>
        </pc:sldMkLst>
        <pc:spChg chg="add del">
          <ac:chgData name="Martinek Ladislav" userId="c6472934-9172-42b2-93d0-bd1fdddc2664" providerId="ADAL" clId="{30CF4A7D-EE6F-5AC3-8132-BFBE2D6BF3EF}" dt="2026-01-25T18:48:59.150" v="1098" actId="478"/>
          <ac:spMkLst>
            <pc:docMk/>
            <pc:sldMk cId="2713165655" sldId="271"/>
            <ac:spMk id="2" creationId="{3EC8B72F-62F6-9A88-F9E9-51C240B7AD04}"/>
          </ac:spMkLst>
        </pc:spChg>
        <pc:spChg chg="add del">
          <ac:chgData name="Martinek Ladislav" userId="c6472934-9172-42b2-93d0-bd1fdddc2664" providerId="ADAL" clId="{30CF4A7D-EE6F-5AC3-8132-BFBE2D6BF3EF}" dt="2026-01-25T18:48:56.883" v="1097" actId="478"/>
          <ac:spMkLst>
            <pc:docMk/>
            <pc:sldMk cId="2713165655" sldId="271"/>
            <ac:spMk id="3" creationId="{9EF99F28-6128-3771-760A-C3E8EC38A6EE}"/>
          </ac:spMkLst>
        </pc:spChg>
        <pc:picChg chg="add del mod">
          <ac:chgData name="Martinek Ladislav" userId="c6472934-9172-42b2-93d0-bd1fdddc2664" providerId="ADAL" clId="{30CF4A7D-EE6F-5AC3-8132-BFBE2D6BF3EF}" dt="2026-01-25T18:51:17.939" v="1117" actId="1076"/>
          <ac:picMkLst>
            <pc:docMk/>
            <pc:sldMk cId="2713165655" sldId="271"/>
            <ac:picMk id="4" creationId="{91031D75-0563-F884-DEBF-D5C212AB8E46}"/>
          </ac:picMkLst>
        </pc:picChg>
      </pc:sldChg>
      <pc:sldChg chg="addSp delSp modSp new mod">
        <pc:chgData name="Martinek Ladislav" userId="c6472934-9172-42b2-93d0-bd1fdddc2664" providerId="ADAL" clId="{30CF4A7D-EE6F-5AC3-8132-BFBE2D6BF3EF}" dt="2026-01-25T19:02:39.092" v="1140" actId="1076"/>
        <pc:sldMkLst>
          <pc:docMk/>
          <pc:sldMk cId="1517622213" sldId="272"/>
        </pc:sldMkLst>
        <pc:spChg chg="del">
          <ac:chgData name="Martinek Ladislav" userId="c6472934-9172-42b2-93d0-bd1fdddc2664" providerId="ADAL" clId="{30CF4A7D-EE6F-5AC3-8132-BFBE2D6BF3EF}" dt="2026-01-25T19:02:15.865" v="1137" actId="478"/>
          <ac:spMkLst>
            <pc:docMk/>
            <pc:sldMk cId="1517622213" sldId="272"/>
            <ac:spMk id="2" creationId="{D4F3CCDF-FE24-0515-6B1B-C6D4727DDD18}"/>
          </ac:spMkLst>
        </pc:spChg>
        <pc:picChg chg="add mod">
          <ac:chgData name="Martinek Ladislav" userId="c6472934-9172-42b2-93d0-bd1fdddc2664" providerId="ADAL" clId="{30CF4A7D-EE6F-5AC3-8132-BFBE2D6BF3EF}" dt="2026-01-25T19:02:39.092" v="1140" actId="1076"/>
          <ac:picMkLst>
            <pc:docMk/>
            <pc:sldMk cId="1517622213" sldId="272"/>
            <ac:picMk id="3" creationId="{ADCD581D-E69A-D193-2F2E-0DA708700FA6}"/>
          </ac:picMkLst>
        </pc:picChg>
      </pc:sldChg>
      <pc:sldChg chg="modSp add mod">
        <pc:chgData name="Martinek Ladislav" userId="c6472934-9172-42b2-93d0-bd1fdddc2664" providerId="ADAL" clId="{30CF4A7D-EE6F-5AC3-8132-BFBE2D6BF3EF}" dt="2026-01-25T18:53:56.437" v="1128" actId="207"/>
        <pc:sldMkLst>
          <pc:docMk/>
          <pc:sldMk cId="1803221758" sldId="273"/>
        </pc:sldMkLst>
        <pc:spChg chg="mod">
          <ac:chgData name="Martinek Ladislav" userId="c6472934-9172-42b2-93d0-bd1fdddc2664" providerId="ADAL" clId="{30CF4A7D-EE6F-5AC3-8132-BFBE2D6BF3EF}" dt="2026-01-25T18:53:56.437" v="1128" actId="207"/>
          <ac:spMkLst>
            <pc:docMk/>
            <pc:sldMk cId="1803221758" sldId="273"/>
            <ac:spMk id="2" creationId="{6E9438AC-A1F0-EB45-D9AE-01A14AE6B962}"/>
          </ac:spMkLst>
        </pc:spChg>
      </pc:sldChg>
      <pc:sldChg chg="modSp add mod">
        <pc:chgData name="Martinek Ladislav" userId="c6472934-9172-42b2-93d0-bd1fdddc2664" providerId="ADAL" clId="{30CF4A7D-EE6F-5AC3-8132-BFBE2D6BF3EF}" dt="2026-01-25T18:54:02.253" v="1129" actId="207"/>
        <pc:sldMkLst>
          <pc:docMk/>
          <pc:sldMk cId="2194376015" sldId="275"/>
        </pc:sldMkLst>
        <pc:spChg chg="mod">
          <ac:chgData name="Martinek Ladislav" userId="c6472934-9172-42b2-93d0-bd1fdddc2664" providerId="ADAL" clId="{30CF4A7D-EE6F-5AC3-8132-BFBE2D6BF3EF}" dt="2026-01-25T18:54:02.253" v="1129" actId="207"/>
          <ac:spMkLst>
            <pc:docMk/>
            <pc:sldMk cId="2194376015" sldId="275"/>
            <ac:spMk id="2" creationId="{67A91A98-0D02-B9F2-AF5D-98A723551D14}"/>
          </ac:spMkLst>
        </pc:spChg>
      </pc:sldChg>
      <pc:sldChg chg="modSp add mod">
        <pc:chgData name="Martinek Ladislav" userId="c6472934-9172-42b2-93d0-bd1fdddc2664" providerId="ADAL" clId="{30CF4A7D-EE6F-5AC3-8132-BFBE2D6BF3EF}" dt="2026-01-25T18:54:14.692" v="1130" actId="207"/>
        <pc:sldMkLst>
          <pc:docMk/>
          <pc:sldMk cId="1966774908" sldId="280"/>
        </pc:sldMkLst>
        <pc:spChg chg="mod">
          <ac:chgData name="Martinek Ladislav" userId="c6472934-9172-42b2-93d0-bd1fdddc2664" providerId="ADAL" clId="{30CF4A7D-EE6F-5AC3-8132-BFBE2D6BF3EF}" dt="2026-01-25T18:53:46.587" v="1126" actId="207"/>
          <ac:spMkLst>
            <pc:docMk/>
            <pc:sldMk cId="1966774908" sldId="280"/>
            <ac:spMk id="2" creationId="{8620D4A5-EF30-354F-68E7-704A063DCF06}"/>
          </ac:spMkLst>
        </pc:spChg>
        <pc:graphicFrameChg chg="modGraphic">
          <ac:chgData name="Martinek Ladislav" userId="c6472934-9172-42b2-93d0-bd1fdddc2664" providerId="ADAL" clId="{30CF4A7D-EE6F-5AC3-8132-BFBE2D6BF3EF}" dt="2026-01-25T18:54:14.692" v="1130" actId="207"/>
          <ac:graphicFrameMkLst>
            <pc:docMk/>
            <pc:sldMk cId="1966774908" sldId="280"/>
            <ac:graphicFrameMk id="3" creationId="{7073D27D-FE63-236B-0DA9-613190E525F5}"/>
          </ac:graphicFrameMkLst>
        </pc:graphicFrameChg>
      </pc:sldChg>
      <pc:sldChg chg="modSp add mod">
        <pc:chgData name="Martinek Ladislav" userId="c6472934-9172-42b2-93d0-bd1fdddc2664" providerId="ADAL" clId="{30CF4A7D-EE6F-5AC3-8132-BFBE2D6BF3EF}" dt="2026-01-25T18:54:35.703" v="1131" actId="207"/>
        <pc:sldMkLst>
          <pc:docMk/>
          <pc:sldMk cId="1174563981" sldId="281"/>
        </pc:sldMkLst>
        <pc:spChg chg="mod">
          <ac:chgData name="Martinek Ladislav" userId="c6472934-9172-42b2-93d0-bd1fdddc2664" providerId="ADAL" clId="{30CF4A7D-EE6F-5AC3-8132-BFBE2D6BF3EF}" dt="2026-01-25T18:53:51.304" v="1127" actId="207"/>
          <ac:spMkLst>
            <pc:docMk/>
            <pc:sldMk cId="1174563981" sldId="281"/>
            <ac:spMk id="2" creationId="{1257A87E-1E09-97E9-B232-B90A1B564624}"/>
          </ac:spMkLst>
        </pc:spChg>
        <pc:graphicFrameChg chg="modGraphic">
          <ac:chgData name="Martinek Ladislav" userId="c6472934-9172-42b2-93d0-bd1fdddc2664" providerId="ADAL" clId="{30CF4A7D-EE6F-5AC3-8132-BFBE2D6BF3EF}" dt="2026-01-25T18:54:35.703" v="1131" actId="207"/>
          <ac:graphicFrameMkLst>
            <pc:docMk/>
            <pc:sldMk cId="1174563981" sldId="281"/>
            <ac:graphicFrameMk id="3" creationId="{CF23DB29-714A-5B3D-1A66-678A75D69ED6}"/>
          </ac:graphicFrameMkLst>
        </pc:graphicFrameChg>
      </pc:sldChg>
      <pc:sldChg chg="modSp new mod">
        <pc:chgData name="Martinek Ladislav" userId="c6472934-9172-42b2-93d0-bd1fdddc2664" providerId="ADAL" clId="{30CF4A7D-EE6F-5AC3-8132-BFBE2D6BF3EF}" dt="2026-01-25T19:27:34.550" v="1211" actId="1076"/>
        <pc:sldMkLst>
          <pc:docMk/>
          <pc:sldMk cId="1171973379" sldId="282"/>
        </pc:sldMkLst>
        <pc:spChg chg="mod">
          <ac:chgData name="Martinek Ladislav" userId="c6472934-9172-42b2-93d0-bd1fdddc2664" providerId="ADAL" clId="{30CF4A7D-EE6F-5AC3-8132-BFBE2D6BF3EF}" dt="2026-01-25T19:26:55.326" v="1187"/>
          <ac:spMkLst>
            <pc:docMk/>
            <pc:sldMk cId="1171973379" sldId="282"/>
            <ac:spMk id="2" creationId="{31DFC332-B17E-0617-E5E3-E2CCED7B3F10}"/>
          </ac:spMkLst>
        </pc:spChg>
        <pc:spChg chg="mod">
          <ac:chgData name="Martinek Ladislav" userId="c6472934-9172-42b2-93d0-bd1fdddc2664" providerId="ADAL" clId="{30CF4A7D-EE6F-5AC3-8132-BFBE2D6BF3EF}" dt="2026-01-25T19:27:34.550" v="1211" actId="1076"/>
          <ac:spMkLst>
            <pc:docMk/>
            <pc:sldMk cId="1171973379" sldId="282"/>
            <ac:spMk id="3" creationId="{711D8D6B-56E0-F6E3-8B32-ED3FB16AFB94}"/>
          </ac:spMkLst>
        </pc:spChg>
      </pc:sldChg>
      <pc:sldChg chg="modSp new mod">
        <pc:chgData name="Martinek Ladislav" userId="c6472934-9172-42b2-93d0-bd1fdddc2664" providerId="ADAL" clId="{30CF4A7D-EE6F-5AC3-8132-BFBE2D6BF3EF}" dt="2026-01-25T19:29:20.712" v="1270" actId="27636"/>
        <pc:sldMkLst>
          <pc:docMk/>
          <pc:sldMk cId="831394282" sldId="283"/>
        </pc:sldMkLst>
        <pc:spChg chg="mod">
          <ac:chgData name="Martinek Ladislav" userId="c6472934-9172-42b2-93d0-bd1fdddc2664" providerId="ADAL" clId="{30CF4A7D-EE6F-5AC3-8132-BFBE2D6BF3EF}" dt="2026-01-25T19:28:04.631" v="1232"/>
          <ac:spMkLst>
            <pc:docMk/>
            <pc:sldMk cId="831394282" sldId="283"/>
            <ac:spMk id="2" creationId="{435876BE-C507-E926-87C8-D88A7E8B46B0}"/>
          </ac:spMkLst>
        </pc:spChg>
        <pc:spChg chg="mod">
          <ac:chgData name="Martinek Ladislav" userId="c6472934-9172-42b2-93d0-bd1fdddc2664" providerId="ADAL" clId="{30CF4A7D-EE6F-5AC3-8132-BFBE2D6BF3EF}" dt="2026-01-25T19:29:20.712" v="1270" actId="27636"/>
          <ac:spMkLst>
            <pc:docMk/>
            <pc:sldMk cId="831394282" sldId="283"/>
            <ac:spMk id="3" creationId="{EC928A04-3C2B-3042-C4A2-6A15A75EFC70}"/>
          </ac:spMkLst>
        </pc:spChg>
      </pc:sldChg>
      <pc:sldChg chg="modSp new mod">
        <pc:chgData name="Martinek Ladislav" userId="c6472934-9172-42b2-93d0-bd1fdddc2664" providerId="ADAL" clId="{30CF4A7D-EE6F-5AC3-8132-BFBE2D6BF3EF}" dt="2026-01-25T19:30:23.357" v="1287" actId="27636"/>
        <pc:sldMkLst>
          <pc:docMk/>
          <pc:sldMk cId="1331709835" sldId="284"/>
        </pc:sldMkLst>
        <pc:spChg chg="mod">
          <ac:chgData name="Martinek Ladislav" userId="c6472934-9172-42b2-93d0-bd1fdddc2664" providerId="ADAL" clId="{30CF4A7D-EE6F-5AC3-8132-BFBE2D6BF3EF}" dt="2026-01-25T19:29:48.328" v="1272"/>
          <ac:spMkLst>
            <pc:docMk/>
            <pc:sldMk cId="1331709835" sldId="284"/>
            <ac:spMk id="2" creationId="{74A5C915-D943-516F-524C-472769F12BD5}"/>
          </ac:spMkLst>
        </pc:spChg>
        <pc:spChg chg="mod">
          <ac:chgData name="Martinek Ladislav" userId="c6472934-9172-42b2-93d0-bd1fdddc2664" providerId="ADAL" clId="{30CF4A7D-EE6F-5AC3-8132-BFBE2D6BF3EF}" dt="2026-01-25T19:30:23.357" v="1287" actId="27636"/>
          <ac:spMkLst>
            <pc:docMk/>
            <pc:sldMk cId="1331709835" sldId="284"/>
            <ac:spMk id="3" creationId="{DAC76975-202C-463A-88ED-8077362C3589}"/>
          </ac:spMkLst>
        </pc:spChg>
      </pc:sldChg>
      <pc:sldChg chg="add">
        <pc:chgData name="Martinek Ladislav" userId="c6472934-9172-42b2-93d0-bd1fdddc2664" providerId="ADAL" clId="{30CF4A7D-EE6F-5AC3-8132-BFBE2D6BF3EF}" dt="2026-01-25T19:30:35.980" v="1288"/>
        <pc:sldMkLst>
          <pc:docMk/>
          <pc:sldMk cId="1858066045" sldId="285"/>
        </pc:sldMkLst>
      </pc:sldChg>
      <pc:sldChg chg="addSp delSp modSp new mod ord modClrScheme chgLayout">
        <pc:chgData name="Martinek Ladislav" userId="c6472934-9172-42b2-93d0-bd1fdddc2664" providerId="ADAL" clId="{30CF4A7D-EE6F-5AC3-8132-BFBE2D6BF3EF}" dt="2026-01-25T19:34:41.395" v="1350" actId="20578"/>
        <pc:sldMkLst>
          <pc:docMk/>
          <pc:sldMk cId="117505104" sldId="286"/>
        </pc:sldMkLst>
        <pc:spChg chg="del">
          <ac:chgData name="Martinek Ladislav" userId="c6472934-9172-42b2-93d0-bd1fdddc2664" providerId="ADAL" clId="{30CF4A7D-EE6F-5AC3-8132-BFBE2D6BF3EF}" dt="2026-01-25T19:33:03.473" v="1324" actId="700"/>
          <ac:spMkLst>
            <pc:docMk/>
            <pc:sldMk cId="117505104" sldId="286"/>
            <ac:spMk id="2" creationId="{CA669ADF-DE6D-FA56-25E5-BDC344950B8A}"/>
          </ac:spMkLst>
        </pc:spChg>
        <pc:spChg chg="del">
          <ac:chgData name="Martinek Ladislav" userId="c6472934-9172-42b2-93d0-bd1fdddc2664" providerId="ADAL" clId="{30CF4A7D-EE6F-5AC3-8132-BFBE2D6BF3EF}" dt="2026-01-25T19:33:03.473" v="1324" actId="700"/>
          <ac:spMkLst>
            <pc:docMk/>
            <pc:sldMk cId="117505104" sldId="286"/>
            <ac:spMk id="3" creationId="{F8916892-882E-2D68-D6E1-755ABE776D72}"/>
          </ac:spMkLst>
        </pc:spChg>
        <pc:spChg chg="add del mod ord">
          <ac:chgData name="Martinek Ladislav" userId="c6472934-9172-42b2-93d0-bd1fdddc2664" providerId="ADAL" clId="{30CF4A7D-EE6F-5AC3-8132-BFBE2D6BF3EF}" dt="2026-01-25T19:33:34.117" v="1328" actId="478"/>
          <ac:spMkLst>
            <pc:docMk/>
            <pc:sldMk cId="117505104" sldId="286"/>
            <ac:spMk id="6" creationId="{77CBE072-624F-810E-9DC1-9D80A079DD8E}"/>
          </ac:spMkLst>
        </pc:spChg>
        <pc:spChg chg="add del mod ord">
          <ac:chgData name="Martinek Ladislav" userId="c6472934-9172-42b2-93d0-bd1fdddc2664" providerId="ADAL" clId="{30CF4A7D-EE6F-5AC3-8132-BFBE2D6BF3EF}" dt="2026-01-25T19:33:32.131" v="1327" actId="478"/>
          <ac:spMkLst>
            <pc:docMk/>
            <pc:sldMk cId="117505104" sldId="286"/>
            <ac:spMk id="7" creationId="{E9A27126-CFAB-F9EB-581D-5FC5E1F1A355}"/>
          </ac:spMkLst>
        </pc:spChg>
        <pc:spChg chg="add mod">
          <ac:chgData name="Martinek Ladislav" userId="c6472934-9172-42b2-93d0-bd1fdddc2664" providerId="ADAL" clId="{30CF4A7D-EE6F-5AC3-8132-BFBE2D6BF3EF}" dt="2026-01-25T19:33:58.558" v="1331" actId="207"/>
          <ac:spMkLst>
            <pc:docMk/>
            <pc:sldMk cId="117505104" sldId="286"/>
            <ac:spMk id="8" creationId="{9577E4CC-59EB-6075-DBD2-EAFDAD6F1874}"/>
          </ac:spMkLst>
        </pc:spChg>
        <pc:spChg chg="add mod">
          <ac:chgData name="Martinek Ladislav" userId="c6472934-9172-42b2-93d0-bd1fdddc2664" providerId="ADAL" clId="{30CF4A7D-EE6F-5AC3-8132-BFBE2D6BF3EF}" dt="2026-01-25T19:34:07.275" v="1348" actId="207"/>
          <ac:spMkLst>
            <pc:docMk/>
            <pc:sldMk cId="117505104" sldId="286"/>
            <ac:spMk id="9" creationId="{8821DD9F-FF55-528B-99F8-EBE8E76F7799}"/>
          </ac:spMkLst>
        </pc:spChg>
        <pc:picChg chg="add mod">
          <ac:chgData name="Martinek Ladislav" userId="c6472934-9172-42b2-93d0-bd1fdddc2664" providerId="ADAL" clId="{30CF4A7D-EE6F-5AC3-8132-BFBE2D6BF3EF}" dt="2026-01-25T19:33:12.052" v="1325"/>
          <ac:picMkLst>
            <pc:docMk/>
            <pc:sldMk cId="117505104" sldId="286"/>
            <ac:picMk id="4" creationId="{4B6DE94C-4AA1-809E-D263-24DAD88BC7AB}"/>
          </ac:picMkLst>
        </pc:picChg>
        <pc:picChg chg="add mod">
          <ac:chgData name="Martinek Ladislav" userId="c6472934-9172-42b2-93d0-bd1fdddc2664" providerId="ADAL" clId="{30CF4A7D-EE6F-5AC3-8132-BFBE2D6BF3EF}" dt="2026-01-25T19:33:12.052" v="1325"/>
          <ac:picMkLst>
            <pc:docMk/>
            <pc:sldMk cId="117505104" sldId="286"/>
            <ac:picMk id="5" creationId="{5DBD22A5-EE32-B525-A830-2E2E0C7CE303}"/>
          </ac:picMkLst>
        </pc:picChg>
      </pc:sldChg>
      <pc:sldChg chg="addSp delSp modSp add mod ord modTransition modClrScheme chgLayout">
        <pc:chgData name="Martinek Ladislav" userId="c6472934-9172-42b2-93d0-bd1fdddc2664" providerId="ADAL" clId="{30CF4A7D-EE6F-5AC3-8132-BFBE2D6BF3EF}" dt="2026-01-25T19:46:28.156" v="1449"/>
        <pc:sldMkLst>
          <pc:docMk/>
          <pc:sldMk cId="4263937148" sldId="314"/>
        </pc:sldMkLst>
        <pc:spChg chg="mod ord">
          <ac:chgData name="Martinek Ladislav" userId="c6472934-9172-42b2-93d0-bd1fdddc2664" providerId="ADAL" clId="{30CF4A7D-EE6F-5AC3-8132-BFBE2D6BF3EF}" dt="2026-01-25T19:40:09.114" v="1426" actId="1035"/>
          <ac:spMkLst>
            <pc:docMk/>
            <pc:sldMk cId="4263937148" sldId="314"/>
            <ac:spMk id="2" creationId="{D9B7C364-9126-4A5D-8372-0E710C039F58}"/>
          </ac:spMkLst>
        </pc:spChg>
        <pc:spChg chg="mod">
          <ac:chgData name="Martinek Ladislav" userId="c6472934-9172-42b2-93d0-bd1fdddc2664" providerId="ADAL" clId="{30CF4A7D-EE6F-5AC3-8132-BFBE2D6BF3EF}" dt="2026-01-25T19:35:02.943" v="1352" actId="207"/>
          <ac:spMkLst>
            <pc:docMk/>
            <pc:sldMk cId="4263937148" sldId="314"/>
            <ac:spMk id="5" creationId="{9E0AC2AF-D8E7-4F76-8274-E7B387B360B1}"/>
          </ac:spMkLst>
        </pc:spChg>
        <pc:spChg chg="mod">
          <ac:chgData name="Martinek Ladislav" userId="c6472934-9172-42b2-93d0-bd1fdddc2664" providerId="ADAL" clId="{30CF4A7D-EE6F-5AC3-8132-BFBE2D6BF3EF}" dt="2026-01-25T19:34:51.022" v="1351" actId="207"/>
          <ac:spMkLst>
            <pc:docMk/>
            <pc:sldMk cId="4263937148" sldId="314"/>
            <ac:spMk id="6" creationId="{455A9E5A-B7EC-426A-A3D7-F0A7A5AB4038}"/>
          </ac:spMkLst>
        </pc:spChg>
        <pc:spChg chg="add del mod">
          <ac:chgData name="Martinek Ladislav" userId="c6472934-9172-42b2-93d0-bd1fdddc2664" providerId="ADAL" clId="{30CF4A7D-EE6F-5AC3-8132-BFBE2D6BF3EF}" dt="2026-01-25T19:36:04.433" v="1382"/>
          <ac:spMkLst>
            <pc:docMk/>
            <pc:sldMk cId="4263937148" sldId="314"/>
            <ac:spMk id="7" creationId="{18E6C11B-991C-14DF-DB70-194B5C358632}"/>
          </ac:spMkLst>
        </pc:spChg>
        <pc:spChg chg="add del mod ord">
          <ac:chgData name="Martinek Ladislav" userId="c6472934-9172-42b2-93d0-bd1fdddc2664" providerId="ADAL" clId="{30CF4A7D-EE6F-5AC3-8132-BFBE2D6BF3EF}" dt="2026-01-25T19:39:44.642" v="1402" actId="478"/>
          <ac:spMkLst>
            <pc:docMk/>
            <pc:sldMk cId="4263937148" sldId="314"/>
            <ac:spMk id="8" creationId="{5C690C08-5077-2EDA-FDCC-8BED5C26F23B}"/>
          </ac:spMkLst>
        </pc:spChg>
      </pc:sldChg>
      <pc:sldChg chg="delSp modSp add mod modTransition modClrScheme chgLayout">
        <pc:chgData name="Martinek Ladislav" userId="c6472934-9172-42b2-93d0-bd1fdddc2664" providerId="ADAL" clId="{30CF4A7D-EE6F-5AC3-8132-BFBE2D6BF3EF}" dt="2026-01-25T19:46:24.807" v="1448"/>
        <pc:sldMkLst>
          <pc:docMk/>
          <pc:sldMk cId="3512466813" sldId="315"/>
        </pc:sldMkLst>
        <pc:spChg chg="mod ord">
          <ac:chgData name="Martinek Ladislav" userId="c6472934-9172-42b2-93d0-bd1fdddc2664" providerId="ADAL" clId="{30CF4A7D-EE6F-5AC3-8132-BFBE2D6BF3EF}" dt="2026-01-25T19:40:31.110" v="1430" actId="700"/>
          <ac:spMkLst>
            <pc:docMk/>
            <pc:sldMk cId="3512466813" sldId="315"/>
            <ac:spMk id="2" creationId="{42B82122-0FB6-4A39-B8DA-9B05480AB14B}"/>
          </ac:spMkLst>
        </pc:spChg>
        <pc:spChg chg="mod">
          <ac:chgData name="Martinek Ladislav" userId="c6472934-9172-42b2-93d0-bd1fdddc2664" providerId="ADAL" clId="{30CF4A7D-EE6F-5AC3-8132-BFBE2D6BF3EF}" dt="2026-01-25T19:37:38.139" v="1390" actId="13822"/>
          <ac:spMkLst>
            <pc:docMk/>
            <pc:sldMk cId="3512466813" sldId="315"/>
            <ac:spMk id="9" creationId="{9EC05BA5-A166-49F9-98FE-EAE9A1D59E33}"/>
          </ac:spMkLst>
        </pc:spChg>
        <pc:spChg chg="del mod">
          <ac:chgData name="Martinek Ladislav" userId="c6472934-9172-42b2-93d0-bd1fdddc2664" providerId="ADAL" clId="{30CF4A7D-EE6F-5AC3-8132-BFBE2D6BF3EF}" dt="2026-01-25T19:37:43.418" v="1391" actId="478"/>
          <ac:spMkLst>
            <pc:docMk/>
            <pc:sldMk cId="3512466813" sldId="315"/>
            <ac:spMk id="10" creationId="{CEC542CF-268E-44FB-BC9C-6F3C2DD83866}"/>
          </ac:spMkLst>
        </pc:spChg>
      </pc:sldChg>
      <pc:sldChg chg="modSp add mod">
        <pc:chgData name="Martinek Ladislav" userId="c6472934-9172-42b2-93d0-bd1fdddc2664" providerId="ADAL" clId="{30CF4A7D-EE6F-5AC3-8132-BFBE2D6BF3EF}" dt="2026-01-25T19:37:09.573" v="1386" actId="14100"/>
        <pc:sldMkLst>
          <pc:docMk/>
          <pc:sldMk cId="1230750885" sldId="316"/>
        </pc:sldMkLst>
        <pc:picChg chg="mod">
          <ac:chgData name="Martinek Ladislav" userId="c6472934-9172-42b2-93d0-bd1fdddc2664" providerId="ADAL" clId="{30CF4A7D-EE6F-5AC3-8132-BFBE2D6BF3EF}" dt="2026-01-25T19:37:09.573" v="1386" actId="14100"/>
          <ac:picMkLst>
            <pc:docMk/>
            <pc:sldMk cId="1230750885" sldId="316"/>
            <ac:picMk id="4" creationId="{00B0D8A2-EECA-4361-81C2-57C3E5427979}"/>
          </ac:picMkLst>
        </pc:picChg>
      </pc:sldChg>
      <pc:sldChg chg="modSp add mod">
        <pc:chgData name="Martinek Ladislav" userId="c6472934-9172-42b2-93d0-bd1fdddc2664" providerId="ADAL" clId="{30CF4A7D-EE6F-5AC3-8132-BFBE2D6BF3EF}" dt="2026-01-25T19:37:16.490" v="1388" actId="14100"/>
        <pc:sldMkLst>
          <pc:docMk/>
          <pc:sldMk cId="3455995363" sldId="317"/>
        </pc:sldMkLst>
        <pc:picChg chg="mod">
          <ac:chgData name="Martinek Ladislav" userId="c6472934-9172-42b2-93d0-bd1fdddc2664" providerId="ADAL" clId="{30CF4A7D-EE6F-5AC3-8132-BFBE2D6BF3EF}" dt="2026-01-25T19:37:16.490" v="1388" actId="14100"/>
          <ac:picMkLst>
            <pc:docMk/>
            <pc:sldMk cId="3455995363" sldId="317"/>
            <ac:picMk id="4" creationId="{A2EC4946-9268-41E3-8F3B-16A5C8153131}"/>
          </ac:picMkLst>
        </pc:picChg>
      </pc:sldChg>
      <pc:sldChg chg="addSp delSp modSp new del mod modClrScheme chgLayout">
        <pc:chgData name="Martinek Ladislav" userId="c6472934-9172-42b2-93d0-bd1fdddc2664" providerId="ADAL" clId="{30CF4A7D-EE6F-5AC3-8132-BFBE2D6BF3EF}" dt="2026-01-25T19:44:47.456" v="1447" actId="2696"/>
        <pc:sldMkLst>
          <pc:docMk/>
          <pc:sldMk cId="2886404318" sldId="318"/>
        </pc:sldMkLst>
        <pc:spChg chg="del">
          <ac:chgData name="Martinek Ladislav" userId="c6472934-9172-42b2-93d0-bd1fdddc2664" providerId="ADAL" clId="{30CF4A7D-EE6F-5AC3-8132-BFBE2D6BF3EF}" dt="2026-01-25T19:39:24.092" v="1399" actId="700"/>
          <ac:spMkLst>
            <pc:docMk/>
            <pc:sldMk cId="2886404318" sldId="318"/>
            <ac:spMk id="2" creationId="{9677D0D0-C398-A082-F6F9-528877174225}"/>
          </ac:spMkLst>
        </pc:spChg>
        <pc:spChg chg="add mod">
          <ac:chgData name="Martinek Ladislav" userId="c6472934-9172-42b2-93d0-bd1fdddc2664" providerId="ADAL" clId="{30CF4A7D-EE6F-5AC3-8132-BFBE2D6BF3EF}" dt="2026-01-25T19:39:26.862" v="1400" actId="700"/>
          <ac:spMkLst>
            <pc:docMk/>
            <pc:sldMk cId="2886404318" sldId="318"/>
            <ac:spMk id="3" creationId="{1D663A46-4754-E1D8-30B2-6CC9B3A8C773}"/>
          </ac:spMkLst>
        </pc:spChg>
        <pc:spChg chg="add mod">
          <ac:chgData name="Martinek Ladislav" userId="c6472934-9172-42b2-93d0-bd1fdddc2664" providerId="ADAL" clId="{30CF4A7D-EE6F-5AC3-8132-BFBE2D6BF3EF}" dt="2026-01-25T19:39:26.862" v="1400" actId="700"/>
          <ac:spMkLst>
            <pc:docMk/>
            <pc:sldMk cId="2886404318" sldId="318"/>
            <ac:spMk id="4" creationId="{B3BD703A-26D6-C2D5-96E6-75CD1FDC0599}"/>
          </ac:spMkLst>
        </pc:spChg>
      </pc:sldChg>
      <pc:sldChg chg="modSp add mod">
        <pc:chgData name="Martinek Ladislav" userId="c6472934-9172-42b2-93d0-bd1fdddc2664" providerId="ADAL" clId="{30CF4A7D-EE6F-5AC3-8132-BFBE2D6BF3EF}" dt="2026-01-25T19:41:28.508" v="1435" actId="13926"/>
        <pc:sldMkLst>
          <pc:docMk/>
          <pc:sldMk cId="2059723175" sldId="319"/>
        </pc:sldMkLst>
        <pc:spChg chg="mod">
          <ac:chgData name="Martinek Ladislav" userId="c6472934-9172-42b2-93d0-bd1fdddc2664" providerId="ADAL" clId="{30CF4A7D-EE6F-5AC3-8132-BFBE2D6BF3EF}" dt="2026-01-25T19:41:28.508" v="1435" actId="13926"/>
          <ac:spMkLst>
            <pc:docMk/>
            <pc:sldMk cId="2059723175" sldId="319"/>
            <ac:spMk id="3" creationId="{B745271D-92A8-473B-8AA9-F3EAE991FE9D}"/>
          </ac:spMkLst>
        </pc:spChg>
      </pc:sldChg>
      <pc:sldChg chg="modSp add mod">
        <pc:chgData name="Martinek Ladislav" userId="c6472934-9172-42b2-93d0-bd1fdddc2664" providerId="ADAL" clId="{30CF4A7D-EE6F-5AC3-8132-BFBE2D6BF3EF}" dt="2026-01-25T19:44:21.007" v="1443" actId="207"/>
        <pc:sldMkLst>
          <pc:docMk/>
          <pc:sldMk cId="2796583813" sldId="320"/>
        </pc:sldMkLst>
        <pc:spChg chg="mod">
          <ac:chgData name="Martinek Ladislav" userId="c6472934-9172-42b2-93d0-bd1fdddc2664" providerId="ADAL" clId="{30CF4A7D-EE6F-5AC3-8132-BFBE2D6BF3EF}" dt="2026-01-25T19:44:21.007" v="1443" actId="207"/>
          <ac:spMkLst>
            <pc:docMk/>
            <pc:sldMk cId="2796583813" sldId="320"/>
            <ac:spMk id="2" creationId="{4975B383-38C7-4406-BAA0-7BD971E9F953}"/>
          </ac:spMkLst>
        </pc:spChg>
      </pc:sldChg>
      <pc:sldChg chg="modSp add mod">
        <pc:chgData name="Martinek Ladislav" userId="c6472934-9172-42b2-93d0-bd1fdddc2664" providerId="ADAL" clId="{30CF4A7D-EE6F-5AC3-8132-BFBE2D6BF3EF}" dt="2026-01-25T19:44:31.541" v="1444" actId="207"/>
        <pc:sldMkLst>
          <pc:docMk/>
          <pc:sldMk cId="2264321469" sldId="321"/>
        </pc:sldMkLst>
        <pc:spChg chg="mod">
          <ac:chgData name="Martinek Ladislav" userId="c6472934-9172-42b2-93d0-bd1fdddc2664" providerId="ADAL" clId="{30CF4A7D-EE6F-5AC3-8132-BFBE2D6BF3EF}" dt="2026-01-25T19:44:31.541" v="1444" actId="207"/>
          <ac:spMkLst>
            <pc:docMk/>
            <pc:sldMk cId="2264321469" sldId="321"/>
            <ac:spMk id="2" creationId="{0093B92B-857F-4779-AA37-196419EDAD61}"/>
          </ac:spMkLst>
        </pc:spChg>
      </pc:sldChg>
      <pc:sldChg chg="modSp add mod">
        <pc:chgData name="Martinek Ladislav" userId="c6472934-9172-42b2-93d0-bd1fdddc2664" providerId="ADAL" clId="{30CF4A7D-EE6F-5AC3-8132-BFBE2D6BF3EF}" dt="2026-01-25T19:42:15.742" v="1439" actId="13926"/>
        <pc:sldMkLst>
          <pc:docMk/>
          <pc:sldMk cId="3924030664" sldId="322"/>
        </pc:sldMkLst>
        <pc:spChg chg="mod">
          <ac:chgData name="Martinek Ladislav" userId="c6472934-9172-42b2-93d0-bd1fdddc2664" providerId="ADAL" clId="{30CF4A7D-EE6F-5AC3-8132-BFBE2D6BF3EF}" dt="2026-01-25T19:42:02.623" v="1436" actId="207"/>
          <ac:spMkLst>
            <pc:docMk/>
            <pc:sldMk cId="3924030664" sldId="322"/>
            <ac:spMk id="2" creationId="{766EEFCB-707D-4BBB-83C3-A33B91B28930}"/>
          </ac:spMkLst>
        </pc:spChg>
        <pc:spChg chg="mod">
          <ac:chgData name="Martinek Ladislav" userId="c6472934-9172-42b2-93d0-bd1fdddc2664" providerId="ADAL" clId="{30CF4A7D-EE6F-5AC3-8132-BFBE2D6BF3EF}" dt="2026-01-25T19:42:15.742" v="1439" actId="13926"/>
          <ac:spMkLst>
            <pc:docMk/>
            <pc:sldMk cId="3924030664" sldId="322"/>
            <ac:spMk id="3" creationId="{B745271D-92A8-473B-8AA9-F3EAE991FE9D}"/>
          </ac:spMkLst>
        </pc:spChg>
      </pc:sldChg>
      <pc:sldChg chg="add ord">
        <pc:chgData name="Martinek Ladislav" userId="c6472934-9172-42b2-93d0-bd1fdddc2664" providerId="ADAL" clId="{30CF4A7D-EE6F-5AC3-8132-BFBE2D6BF3EF}" dt="2026-01-25T19:44:44.076" v="1446" actId="20578"/>
        <pc:sldMkLst>
          <pc:docMk/>
          <pc:sldMk cId="3386451283" sldId="323"/>
        </pc:sldMkLst>
      </pc:sldChg>
      <pc:sldChg chg="addSp delSp modSp new mod modClrScheme chgLayout">
        <pc:chgData name="Martinek Ladislav" userId="c6472934-9172-42b2-93d0-bd1fdddc2664" providerId="ADAL" clId="{30CF4A7D-EE6F-5AC3-8132-BFBE2D6BF3EF}" dt="2026-01-25T19:50:42.584" v="1496" actId="1076"/>
        <pc:sldMkLst>
          <pc:docMk/>
          <pc:sldMk cId="1004321880" sldId="324"/>
        </pc:sldMkLst>
        <pc:spChg chg="add del mod">
          <ac:chgData name="Martinek Ladislav" userId="c6472934-9172-42b2-93d0-bd1fdddc2664" providerId="ADAL" clId="{30CF4A7D-EE6F-5AC3-8132-BFBE2D6BF3EF}" dt="2026-01-25T19:48:58.406" v="1459" actId="478"/>
          <ac:spMkLst>
            <pc:docMk/>
            <pc:sldMk cId="1004321880" sldId="324"/>
            <ac:spMk id="2" creationId="{39BA6B43-B70E-4064-4ED5-F2F55D9DC860}"/>
          </ac:spMkLst>
        </pc:spChg>
        <pc:spChg chg="add del mod ord">
          <ac:chgData name="Martinek Ladislav" userId="c6472934-9172-42b2-93d0-bd1fdddc2664" providerId="ADAL" clId="{30CF4A7D-EE6F-5AC3-8132-BFBE2D6BF3EF}" dt="2026-01-25T19:49:58.259" v="1491" actId="478"/>
          <ac:spMkLst>
            <pc:docMk/>
            <pc:sldMk cId="1004321880" sldId="324"/>
            <ac:spMk id="5" creationId="{11B31AFF-19D4-D9C9-CAAD-58238FC3DDD4}"/>
          </ac:spMkLst>
        </pc:spChg>
        <pc:spChg chg="add mod ord">
          <ac:chgData name="Martinek Ladislav" userId="c6472934-9172-42b2-93d0-bd1fdddc2664" providerId="ADAL" clId="{30CF4A7D-EE6F-5AC3-8132-BFBE2D6BF3EF}" dt="2026-01-25T19:49:25.852" v="1477" actId="14100"/>
          <ac:spMkLst>
            <pc:docMk/>
            <pc:sldMk cId="1004321880" sldId="324"/>
            <ac:spMk id="6" creationId="{5C35D91F-16B7-5C24-66E8-252C8A80B867}"/>
          </ac:spMkLst>
        </pc:spChg>
        <pc:spChg chg="add del mod">
          <ac:chgData name="Martinek Ladislav" userId="c6472934-9172-42b2-93d0-bd1fdddc2664" providerId="ADAL" clId="{30CF4A7D-EE6F-5AC3-8132-BFBE2D6BF3EF}" dt="2026-01-25T19:49:58.259" v="1491" actId="478"/>
          <ac:spMkLst>
            <pc:docMk/>
            <pc:sldMk cId="1004321880" sldId="324"/>
            <ac:spMk id="8" creationId="{1B7A9934-C8E7-4280-9BC8-49AE962FB696}"/>
          </ac:spMkLst>
        </pc:spChg>
        <pc:picChg chg="add mod">
          <ac:chgData name="Martinek Ladislav" userId="c6472934-9172-42b2-93d0-bd1fdddc2664" providerId="ADAL" clId="{30CF4A7D-EE6F-5AC3-8132-BFBE2D6BF3EF}" dt="2026-01-25T19:50:40.184" v="1495" actId="1076"/>
          <ac:picMkLst>
            <pc:docMk/>
            <pc:sldMk cId="1004321880" sldId="324"/>
            <ac:picMk id="3" creationId="{60AA0594-FDCC-B5E2-169E-8A70602925FE}"/>
          </ac:picMkLst>
        </pc:picChg>
        <pc:picChg chg="add mod">
          <ac:chgData name="Martinek Ladislav" userId="c6472934-9172-42b2-93d0-bd1fdddc2664" providerId="ADAL" clId="{30CF4A7D-EE6F-5AC3-8132-BFBE2D6BF3EF}" dt="2026-01-25T19:50:42.584" v="1496" actId="1076"/>
          <ac:picMkLst>
            <pc:docMk/>
            <pc:sldMk cId="1004321880" sldId="324"/>
            <ac:picMk id="4" creationId="{D867A6D9-08DF-2934-19B4-432E2AC9FB5E}"/>
          </ac:picMkLst>
        </pc:picChg>
      </pc:sldChg>
      <pc:sldChg chg="modSp new mod">
        <pc:chgData name="Martinek Ladislav" userId="c6472934-9172-42b2-93d0-bd1fdddc2664" providerId="ADAL" clId="{30CF4A7D-EE6F-5AC3-8132-BFBE2D6BF3EF}" dt="2026-01-25T19:51:34.752" v="1512" actId="14100"/>
        <pc:sldMkLst>
          <pc:docMk/>
          <pc:sldMk cId="714867266" sldId="325"/>
        </pc:sldMkLst>
        <pc:spChg chg="mod">
          <ac:chgData name="Martinek Ladislav" userId="c6472934-9172-42b2-93d0-bd1fdddc2664" providerId="ADAL" clId="{30CF4A7D-EE6F-5AC3-8132-BFBE2D6BF3EF}" dt="2026-01-25T19:51:10.129" v="1500"/>
          <ac:spMkLst>
            <pc:docMk/>
            <pc:sldMk cId="714867266" sldId="325"/>
            <ac:spMk id="2" creationId="{0B23D1D3-A4A9-CB26-352B-E0BE1CBB4FAB}"/>
          </ac:spMkLst>
        </pc:spChg>
        <pc:spChg chg="mod">
          <ac:chgData name="Martinek Ladislav" userId="c6472934-9172-42b2-93d0-bd1fdddc2664" providerId="ADAL" clId="{30CF4A7D-EE6F-5AC3-8132-BFBE2D6BF3EF}" dt="2026-01-25T19:51:34.752" v="1512" actId="14100"/>
          <ac:spMkLst>
            <pc:docMk/>
            <pc:sldMk cId="714867266" sldId="325"/>
            <ac:spMk id="3" creationId="{83303953-A245-7C57-449A-E866A3DA27A5}"/>
          </ac:spMkLst>
        </pc:spChg>
      </pc:sldChg>
      <pc:sldChg chg="modSp new mod">
        <pc:chgData name="Martinek Ladislav" userId="c6472934-9172-42b2-93d0-bd1fdddc2664" providerId="ADAL" clId="{30CF4A7D-EE6F-5AC3-8132-BFBE2D6BF3EF}" dt="2026-01-25T19:52:48.989" v="1529" actId="20577"/>
        <pc:sldMkLst>
          <pc:docMk/>
          <pc:sldMk cId="3262843866" sldId="326"/>
        </pc:sldMkLst>
        <pc:spChg chg="mod">
          <ac:chgData name="Martinek Ladislav" userId="c6472934-9172-42b2-93d0-bd1fdddc2664" providerId="ADAL" clId="{30CF4A7D-EE6F-5AC3-8132-BFBE2D6BF3EF}" dt="2026-01-25T19:51:56.391" v="1515"/>
          <ac:spMkLst>
            <pc:docMk/>
            <pc:sldMk cId="3262843866" sldId="326"/>
            <ac:spMk id="2" creationId="{289B2B5C-A31F-1BDE-0B30-0966B75C9DDB}"/>
          </ac:spMkLst>
        </pc:spChg>
        <pc:spChg chg="mod">
          <ac:chgData name="Martinek Ladislav" userId="c6472934-9172-42b2-93d0-bd1fdddc2664" providerId="ADAL" clId="{30CF4A7D-EE6F-5AC3-8132-BFBE2D6BF3EF}" dt="2026-01-25T19:52:48.989" v="1529" actId="20577"/>
          <ac:spMkLst>
            <pc:docMk/>
            <pc:sldMk cId="3262843866" sldId="326"/>
            <ac:spMk id="3" creationId="{054E9D63-F217-5F3F-0520-15334B95BE0E}"/>
          </ac:spMkLst>
        </pc:spChg>
      </pc:sldChg>
      <pc:sldChg chg="modSp new mod">
        <pc:chgData name="Martinek Ladislav" userId="c6472934-9172-42b2-93d0-bd1fdddc2664" providerId="ADAL" clId="{30CF4A7D-EE6F-5AC3-8132-BFBE2D6BF3EF}" dt="2026-01-25T19:54:57.234" v="1573" actId="207"/>
        <pc:sldMkLst>
          <pc:docMk/>
          <pc:sldMk cId="1894680355" sldId="327"/>
        </pc:sldMkLst>
        <pc:spChg chg="mod">
          <ac:chgData name="Martinek Ladislav" userId="c6472934-9172-42b2-93d0-bd1fdddc2664" providerId="ADAL" clId="{30CF4A7D-EE6F-5AC3-8132-BFBE2D6BF3EF}" dt="2026-01-25T19:53:10.051" v="1531"/>
          <ac:spMkLst>
            <pc:docMk/>
            <pc:sldMk cId="1894680355" sldId="327"/>
            <ac:spMk id="2" creationId="{9523C609-9898-89DF-11A7-2A2FED26BECD}"/>
          </ac:spMkLst>
        </pc:spChg>
        <pc:spChg chg="mod">
          <ac:chgData name="Martinek Ladislav" userId="c6472934-9172-42b2-93d0-bd1fdddc2664" providerId="ADAL" clId="{30CF4A7D-EE6F-5AC3-8132-BFBE2D6BF3EF}" dt="2026-01-25T19:54:57.234" v="1573" actId="207"/>
          <ac:spMkLst>
            <pc:docMk/>
            <pc:sldMk cId="1894680355" sldId="327"/>
            <ac:spMk id="3" creationId="{3845CAD5-FECA-E432-C8CC-A6174C82FA6F}"/>
          </ac:spMkLst>
        </pc:spChg>
      </pc:sldChg>
      <pc:sldMasterChg chg="addSp delSp modSp mod setBg modSldLayout">
        <pc:chgData name="Martinek Ladislav" userId="c6472934-9172-42b2-93d0-bd1fdddc2664" providerId="ADAL" clId="{30CF4A7D-EE6F-5AC3-8132-BFBE2D6BF3EF}" dt="2026-01-25T18:50:28.450" v="1109"/>
        <pc:sldMasterMkLst>
          <pc:docMk/>
          <pc:sldMasterMk cId="2094247138" sldId="2147483648"/>
        </pc:sldMasterMkLst>
        <pc:spChg chg="mod">
          <ac:chgData name="Martinek Ladislav" userId="c6472934-9172-42b2-93d0-bd1fdddc2664" providerId="ADAL" clId="{30CF4A7D-EE6F-5AC3-8132-BFBE2D6BF3EF}" dt="2026-01-25T16:46:12.623" v="72" actId="207"/>
          <ac:spMkLst>
            <pc:docMk/>
            <pc:sldMasterMk cId="2094247138" sldId="2147483648"/>
            <ac:spMk id="2" creationId="{5B8540FA-CC68-7AED-F2A2-B9161984DE35}"/>
          </ac:spMkLst>
        </pc:spChg>
        <pc:spChg chg="mod">
          <ac:chgData name="Martinek Ladislav" userId="c6472934-9172-42b2-93d0-bd1fdddc2664" providerId="ADAL" clId="{30CF4A7D-EE6F-5AC3-8132-BFBE2D6BF3EF}" dt="2026-01-25T16:46:20.840" v="73" actId="207"/>
          <ac:spMkLst>
            <pc:docMk/>
            <pc:sldMasterMk cId="2094247138" sldId="2147483648"/>
            <ac:spMk id="3" creationId="{492EE40A-0E28-AD79-1064-A10C1DDC9C3F}"/>
          </ac:spMkLst>
        </pc:spChg>
        <pc:spChg chg="del">
          <ac:chgData name="Martinek Ladislav" userId="c6472934-9172-42b2-93d0-bd1fdddc2664" providerId="ADAL" clId="{30CF4A7D-EE6F-5AC3-8132-BFBE2D6BF3EF}" dt="2026-01-25T16:45:30.836" v="61" actId="478"/>
          <ac:spMkLst>
            <pc:docMk/>
            <pc:sldMasterMk cId="2094247138" sldId="2147483648"/>
            <ac:spMk id="6" creationId="{583B107E-83D0-FD8C-ECF8-94AA1C8B7E50}"/>
          </ac:spMkLst>
        </pc:spChg>
        <pc:spChg chg="add del mod">
          <ac:chgData name="Martinek Ladislav" userId="c6472934-9172-42b2-93d0-bd1fdddc2664" providerId="ADAL" clId="{30CF4A7D-EE6F-5AC3-8132-BFBE2D6BF3EF}" dt="2026-01-25T16:45:36.096" v="64"/>
          <ac:spMkLst>
            <pc:docMk/>
            <pc:sldMasterMk cId="2094247138" sldId="2147483648"/>
            <ac:spMk id="8" creationId="{AE87BE63-0CDD-3329-2A20-57ACD005F7DB}"/>
          </ac:spMkLst>
        </pc:spChg>
        <pc:picChg chg="add del mod">
          <ac:chgData name="Martinek Ladislav" userId="c6472934-9172-42b2-93d0-bd1fdddc2664" providerId="ADAL" clId="{30CF4A7D-EE6F-5AC3-8132-BFBE2D6BF3EF}" dt="2026-01-25T16:45:22.130" v="57" actId="21"/>
          <ac:picMkLst>
            <pc:docMk/>
            <pc:sldMasterMk cId="2094247138" sldId="2147483648"/>
            <ac:picMk id="7" creationId="{2F8DBB01-5FDC-FAF0-798F-4F5595DC8875}"/>
          </ac:picMkLst>
        </pc:picChg>
        <pc:picChg chg="add del mod">
          <ac:chgData name="Martinek Ladislav" userId="c6472934-9172-42b2-93d0-bd1fdddc2664" providerId="ADAL" clId="{30CF4A7D-EE6F-5AC3-8132-BFBE2D6BF3EF}" dt="2026-01-25T16:45:29.234" v="60" actId="478"/>
          <ac:picMkLst>
            <pc:docMk/>
            <pc:sldMasterMk cId="2094247138" sldId="2147483648"/>
            <ac:picMk id="9" creationId="{0D4B0407-E943-AF6B-AEBC-16AAB305F58A}"/>
          </ac:picMkLst>
        </pc:picChg>
        <pc:picChg chg="add del mod modCrop">
          <ac:chgData name="Martinek Ladislav" userId="c6472934-9172-42b2-93d0-bd1fdddc2664" providerId="ADAL" clId="{30CF4A7D-EE6F-5AC3-8132-BFBE2D6BF3EF}" dt="2026-01-25T18:50:16.536" v="1107" actId="21"/>
          <ac:picMkLst>
            <pc:docMk/>
            <pc:sldMasterMk cId="2094247138" sldId="2147483648"/>
            <ac:picMk id="10" creationId="{A979E521-E007-1E64-B00B-DF737EF8521D}"/>
          </ac:picMkLst>
        </pc:picChg>
        <pc:sldLayoutChg chg="addSp modSp setBg">
          <pc:chgData name="Martinek Ladislav" userId="c6472934-9172-42b2-93d0-bd1fdddc2664" providerId="ADAL" clId="{30CF4A7D-EE6F-5AC3-8132-BFBE2D6BF3EF}" dt="2026-01-25T18:50:23.012" v="1108"/>
          <pc:sldLayoutMkLst>
            <pc:docMk/>
            <pc:sldMasterMk cId="2094247138" sldId="2147483648"/>
            <pc:sldLayoutMk cId="453419204" sldId="2147483649"/>
          </pc:sldLayoutMkLst>
          <pc:picChg chg="add mod">
            <ac:chgData name="Martinek Ladislav" userId="c6472934-9172-42b2-93d0-bd1fdddc2664" providerId="ADAL" clId="{30CF4A7D-EE6F-5AC3-8132-BFBE2D6BF3EF}" dt="2026-01-25T18:50:23.012" v="1108"/>
            <ac:picMkLst>
              <pc:docMk/>
              <pc:sldMasterMk cId="2094247138" sldId="2147483648"/>
              <pc:sldLayoutMk cId="453419204" sldId="2147483649"/>
              <ac:picMk id="7" creationId="{A35A099E-5517-0C70-FEB7-9A639C8A1F6A}"/>
            </ac:picMkLst>
          </pc:picChg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1111112717" sldId="2147483650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2532923891" sldId="2147483651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1659281238" sldId="2147483652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481345143" sldId="2147483653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4113253261" sldId="2147483654"/>
          </pc:sldLayoutMkLst>
        </pc:sldLayoutChg>
        <pc:sldLayoutChg chg="addSp modSp setBg">
          <pc:chgData name="Martinek Ladislav" userId="c6472934-9172-42b2-93d0-bd1fdddc2664" providerId="ADAL" clId="{30CF4A7D-EE6F-5AC3-8132-BFBE2D6BF3EF}" dt="2026-01-25T18:50:28.450" v="1109"/>
          <pc:sldLayoutMkLst>
            <pc:docMk/>
            <pc:sldMasterMk cId="2094247138" sldId="2147483648"/>
            <pc:sldLayoutMk cId="3198498414" sldId="2147483655"/>
          </pc:sldLayoutMkLst>
          <pc:picChg chg="add mod">
            <ac:chgData name="Martinek Ladislav" userId="c6472934-9172-42b2-93d0-bd1fdddc2664" providerId="ADAL" clId="{30CF4A7D-EE6F-5AC3-8132-BFBE2D6BF3EF}" dt="2026-01-25T18:50:28.450" v="1109"/>
            <ac:picMkLst>
              <pc:docMk/>
              <pc:sldMasterMk cId="2094247138" sldId="2147483648"/>
              <pc:sldLayoutMk cId="3198498414" sldId="2147483655"/>
              <ac:picMk id="5" creationId="{134F1698-6751-CA7E-B9AD-E3BA9577EB71}"/>
            </ac:picMkLst>
          </pc:picChg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1605395820" sldId="2147483656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3646076473" sldId="2147483657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1102699261" sldId="2147483658"/>
          </pc:sldLayoutMkLst>
        </pc:sldLayoutChg>
        <pc:sldLayoutChg chg="setBg">
          <pc:chgData name="Martinek Ladislav" userId="c6472934-9172-42b2-93d0-bd1fdddc2664" providerId="ADAL" clId="{30CF4A7D-EE6F-5AC3-8132-BFBE2D6BF3EF}" dt="2026-01-25T16:44:11.612" v="50"/>
          <pc:sldLayoutMkLst>
            <pc:docMk/>
            <pc:sldMasterMk cId="2094247138" sldId="2147483648"/>
            <pc:sldLayoutMk cId="3894421865" sldId="2147483659"/>
          </pc:sldLayoutMkLst>
        </pc:sldLayoutChg>
      </pc:sldMasterChg>
    </pc:docChg>
  </pc:docChgLst>
  <pc:docChgLst>
    <pc:chgData name="Martinek Ladislav" userId="S::l.martinek@spcrychnov.cz::c6472934-9172-42b2-93d0-bd1fdddc2664" providerId="AD" clId="Web-{DFAFED8B-6053-460E-B0D3-1FC21E92CC38}"/>
    <pc:docChg chg="delSld modSection">
      <pc:chgData name="Martinek Ladislav" userId="S::l.martinek@spcrychnov.cz::c6472934-9172-42b2-93d0-bd1fdddc2664" providerId="AD" clId="Web-{DFAFED8B-6053-460E-B0D3-1FC21E92CC38}" dt="2026-01-26T08:59:13.498" v="0"/>
      <pc:docMkLst>
        <pc:docMk/>
      </pc:docMkLst>
      <pc:sldChg chg="del">
        <pc:chgData name="Martinek Ladislav" userId="S::l.martinek@spcrychnov.cz::c6472934-9172-42b2-93d0-bd1fdddc2664" providerId="AD" clId="Web-{DFAFED8B-6053-460E-B0D3-1FC21E92CC38}" dt="2026-01-26T08:59:13.498" v="0"/>
        <pc:sldMkLst>
          <pc:docMk/>
          <pc:sldMk cId="1944033631" sldId="329"/>
        </pc:sldMkLst>
      </pc:sldChg>
    </pc:docChg>
  </pc:docChgLst>
  <pc:docChgLst>
    <pc:chgData name="Plachtová Hana" userId="S::h.plachtova@pppnachod.cz::88d5533d-5b5f-4519-a5b2-8a14842f104a" providerId="AD" clId="Web-{B8E14476-769B-42FD-AE10-88F921076F25}"/>
    <pc:docChg chg="sldOrd">
      <pc:chgData name="Plachtová Hana" userId="S::h.plachtova@pppnachod.cz::88d5533d-5b5f-4519-a5b2-8a14842f104a" providerId="AD" clId="Web-{B8E14476-769B-42FD-AE10-88F921076F25}" dt="2026-01-26T06:04:00.258" v="1"/>
      <pc:docMkLst>
        <pc:docMk/>
      </pc:docMkLst>
      <pc:sldChg chg="ord">
        <pc:chgData name="Plachtová Hana" userId="S::h.plachtova@pppnachod.cz::88d5533d-5b5f-4519-a5b2-8a14842f104a" providerId="AD" clId="Web-{B8E14476-769B-42FD-AE10-88F921076F25}" dt="2026-01-26T06:03:50.461" v="0"/>
        <pc:sldMkLst>
          <pc:docMk/>
          <pc:sldMk cId="2059723175" sldId="319"/>
        </pc:sldMkLst>
      </pc:sldChg>
      <pc:sldChg chg="ord">
        <pc:chgData name="Plachtová Hana" userId="S::h.plachtova@pppnachod.cz::88d5533d-5b5f-4519-a5b2-8a14842f104a" providerId="AD" clId="Web-{B8E14476-769B-42FD-AE10-88F921076F25}" dt="2026-01-26T06:04:00.258" v="1"/>
        <pc:sldMkLst>
          <pc:docMk/>
          <pc:sldMk cId="714867266" sldId="325"/>
        </pc:sldMkLst>
      </pc:sldChg>
    </pc:docChg>
  </pc:docChgLst>
  <pc:docChgLst>
    <pc:chgData name="Martinek Ladislav" userId="S::l.martinek@spcrychnov.cz::c6472934-9172-42b2-93d0-bd1fdddc2664" providerId="AD" clId="Web-{5C542480-3B30-4999-8FA9-7679B4853F31}"/>
    <pc:docChg chg="modSld">
      <pc:chgData name="Martinek Ladislav" userId="S::l.martinek@spcrychnov.cz::c6472934-9172-42b2-93d0-bd1fdddc2664" providerId="AD" clId="Web-{5C542480-3B30-4999-8FA9-7679B4853F31}" dt="2026-01-26T08:56:56.668" v="0" actId="20577"/>
      <pc:docMkLst>
        <pc:docMk/>
      </pc:docMkLst>
      <pc:sldChg chg="modSp">
        <pc:chgData name="Martinek Ladislav" userId="S::l.martinek@spcrychnov.cz::c6472934-9172-42b2-93d0-bd1fdddc2664" providerId="AD" clId="Web-{5C542480-3B30-4999-8FA9-7679B4853F31}" dt="2026-01-26T08:56:56.668" v="0" actId="20577"/>
        <pc:sldMkLst>
          <pc:docMk/>
          <pc:sldMk cId="4193925482" sldId="257"/>
        </pc:sldMkLst>
        <pc:spChg chg="mod">
          <ac:chgData name="Martinek Ladislav" userId="S::l.martinek@spcrychnov.cz::c6472934-9172-42b2-93d0-bd1fdddc2664" providerId="AD" clId="Web-{5C542480-3B30-4999-8FA9-7679B4853F31}" dt="2026-01-26T08:56:56.668" v="0" actId="20577"/>
          <ac:spMkLst>
            <pc:docMk/>
            <pc:sldMk cId="4193925482" sldId="257"/>
            <ac:spMk id="2" creationId="{EFB4A3C2-7DC4-12CC-D542-812653EA7F84}"/>
          </ac:spMkLst>
        </pc:spChg>
      </pc:sldChg>
    </pc:docChg>
  </pc:docChgLst>
  <pc:docChgLst>
    <pc:chgData name="Martinek Ladislav" userId="S::l.martinek@spcrychnov.cz::c6472934-9172-42b2-93d0-bd1fdddc2664" providerId="AD" clId="Web-{0A12D4A7-F5D8-43FE-8115-598610BE224B}"/>
    <pc:docChg chg="addSld modSection">
      <pc:chgData name="Martinek Ladislav" userId="S::l.martinek@spcrychnov.cz::c6472934-9172-42b2-93d0-bd1fdddc2664" providerId="AD" clId="Web-{0A12D4A7-F5D8-43FE-8115-598610BE224B}" dt="2026-01-25T20:10:51.067" v="0"/>
      <pc:docMkLst>
        <pc:docMk/>
      </pc:docMkLst>
      <pc:sldChg chg="add replId">
        <pc:chgData name="Martinek Ladislav" userId="S::l.martinek@spcrychnov.cz::c6472934-9172-42b2-93d0-bd1fdddc2664" providerId="AD" clId="Web-{0A12D4A7-F5D8-43FE-8115-598610BE224B}" dt="2026-01-25T20:10:51.067" v="0"/>
        <pc:sldMkLst>
          <pc:docMk/>
          <pc:sldMk cId="2580750608" sldId="328"/>
        </pc:sldMkLst>
      </pc:sldChg>
    </pc:docChg>
  </pc:docChgLst>
  <pc:docChgLst>
    <pc:chgData clId="Web-{2447B536-E788-422B-A24F-149427410B13}"/>
    <pc:docChg chg="addSld modSection">
      <pc:chgData name="" userId="" providerId="" clId="Web-{2447B536-E788-422B-A24F-149427410B13}" dt="2026-01-26T06:55:30.867" v="0"/>
      <pc:docMkLst>
        <pc:docMk/>
      </pc:docMkLst>
      <pc:sldChg chg="new">
        <pc:chgData name="" userId="" providerId="" clId="Web-{2447B536-E788-422B-A24F-149427410B13}" dt="2026-01-26T06:55:30.867" v="0"/>
        <pc:sldMkLst>
          <pc:docMk/>
          <pc:sldMk cId="1944033631" sldId="32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3695D-0A38-F848-8331-B97661CB371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CCA1ED9-D7AD-2442-B006-A141567559BE}">
      <dgm:prSet/>
      <dgm:spPr/>
      <dgm:t>
        <a:bodyPr/>
        <a:lstStyle/>
        <a:p>
          <a:r>
            <a:rPr lang="cs-CZ"/>
            <a:t>1. etapa = zápisy v roce 2026</a:t>
          </a:r>
        </a:p>
      </dgm:t>
    </dgm:pt>
    <dgm:pt modelId="{5CA7BB2D-21BF-1E41-A121-FAFD60576953}" type="parTrans" cxnId="{BF0F4691-01C3-1243-9224-F9A1D0FECBB9}">
      <dgm:prSet/>
      <dgm:spPr/>
      <dgm:t>
        <a:bodyPr/>
        <a:lstStyle/>
        <a:p>
          <a:endParaRPr lang="cs-CZ"/>
        </a:p>
      </dgm:t>
    </dgm:pt>
    <dgm:pt modelId="{5B04BBA4-433D-A542-B94A-28B8BA6B1694}" type="sibTrans" cxnId="{BF0F4691-01C3-1243-9224-F9A1D0FECBB9}">
      <dgm:prSet/>
      <dgm:spPr/>
      <dgm:t>
        <a:bodyPr/>
        <a:lstStyle/>
        <a:p>
          <a:endParaRPr lang="cs-CZ"/>
        </a:p>
      </dgm:t>
    </dgm:pt>
    <dgm:pt modelId="{3786E1F7-798C-C749-810E-91C96DC133E0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/>
            <a:t>Podle původních pravidel: děti narozené od 1. 4. </a:t>
          </a:r>
        </a:p>
      </dgm:t>
    </dgm:pt>
    <dgm:pt modelId="{221B068F-1070-8F45-9CE2-393C23BE1B29}" type="parTrans" cxnId="{E46242E7-2C7C-F04F-A418-29DF9F9E9A0D}">
      <dgm:prSet/>
      <dgm:spPr/>
      <dgm:t>
        <a:bodyPr/>
        <a:lstStyle/>
        <a:p>
          <a:endParaRPr lang="cs-CZ"/>
        </a:p>
      </dgm:t>
    </dgm:pt>
    <dgm:pt modelId="{71F720F4-4701-3E42-B07C-8A287D870F34}" type="sibTrans" cxnId="{E46242E7-2C7C-F04F-A418-29DF9F9E9A0D}">
      <dgm:prSet/>
      <dgm:spPr/>
      <dgm:t>
        <a:bodyPr/>
        <a:lstStyle/>
        <a:p>
          <a:endParaRPr lang="cs-CZ"/>
        </a:p>
      </dgm:t>
    </dgm:pt>
    <dgm:pt modelId="{DA25019D-A16C-D741-A2F4-A519177D0F9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/>
            <a:t>Podle nových pravidel: děti narozené do 31. 3. </a:t>
          </a:r>
        </a:p>
      </dgm:t>
    </dgm:pt>
    <dgm:pt modelId="{F5898E72-9333-684E-99C2-D68F586F8035}" type="parTrans" cxnId="{56E757F2-6DE2-8E4D-B430-12AF81438752}">
      <dgm:prSet/>
      <dgm:spPr/>
      <dgm:t>
        <a:bodyPr/>
        <a:lstStyle/>
        <a:p>
          <a:endParaRPr lang="cs-CZ"/>
        </a:p>
      </dgm:t>
    </dgm:pt>
    <dgm:pt modelId="{FFFFEBBB-879D-C646-AA44-1D4C262E9552}" type="sibTrans" cxnId="{56E757F2-6DE2-8E4D-B430-12AF81438752}">
      <dgm:prSet/>
      <dgm:spPr/>
      <dgm:t>
        <a:bodyPr/>
        <a:lstStyle/>
        <a:p>
          <a:endParaRPr lang="cs-CZ"/>
        </a:p>
      </dgm:t>
    </dgm:pt>
    <dgm:pt modelId="{282D48A8-9F46-7844-A15C-54A30ECABAF7}">
      <dgm:prSet/>
      <dgm:spPr/>
      <dgm:t>
        <a:bodyPr/>
        <a:lstStyle/>
        <a:p>
          <a:r>
            <a:rPr lang="cs-CZ"/>
            <a:t>2. etapa = zápisy v roce 2027</a:t>
          </a:r>
        </a:p>
      </dgm:t>
    </dgm:pt>
    <dgm:pt modelId="{D4E404FB-FFFF-BC47-8C0E-1798CD8B01EE}" type="parTrans" cxnId="{A9341994-A652-194D-8BA9-7E515D97DB48}">
      <dgm:prSet/>
      <dgm:spPr/>
      <dgm:t>
        <a:bodyPr/>
        <a:lstStyle/>
        <a:p>
          <a:endParaRPr lang="cs-CZ"/>
        </a:p>
      </dgm:t>
    </dgm:pt>
    <dgm:pt modelId="{98E652A5-5837-E549-B27A-034858B734CC}" type="sibTrans" cxnId="{A9341994-A652-194D-8BA9-7E515D97DB48}">
      <dgm:prSet/>
      <dgm:spPr/>
      <dgm:t>
        <a:bodyPr/>
        <a:lstStyle/>
        <a:p>
          <a:endParaRPr lang="cs-CZ"/>
        </a:p>
      </dgm:t>
    </dgm:pt>
    <dgm:pt modelId="{E184EA0B-1085-7946-A4D2-2D570CBC3D77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/>
            <a:t>Podle původních pravidel: děti narozené od 1. 7. </a:t>
          </a:r>
        </a:p>
      </dgm:t>
    </dgm:pt>
    <dgm:pt modelId="{053AECEA-5FD7-C640-B201-654201E79117}" type="parTrans" cxnId="{D8B78DE3-7A14-D545-83ED-82D6A880DBE6}">
      <dgm:prSet/>
      <dgm:spPr/>
      <dgm:t>
        <a:bodyPr/>
        <a:lstStyle/>
        <a:p>
          <a:endParaRPr lang="cs-CZ"/>
        </a:p>
      </dgm:t>
    </dgm:pt>
    <dgm:pt modelId="{292F816B-E431-6242-853A-F1B9534618E3}" type="sibTrans" cxnId="{D8B78DE3-7A14-D545-83ED-82D6A880DBE6}">
      <dgm:prSet/>
      <dgm:spPr/>
      <dgm:t>
        <a:bodyPr/>
        <a:lstStyle/>
        <a:p>
          <a:endParaRPr lang="cs-CZ"/>
        </a:p>
      </dgm:t>
    </dgm:pt>
    <dgm:pt modelId="{FFB3954D-C726-9A43-AD90-18C194E60C28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/>
            <a:t>Podle nových pravidel: děti narozené do 30. 6. </a:t>
          </a:r>
        </a:p>
      </dgm:t>
    </dgm:pt>
    <dgm:pt modelId="{786D0475-2AA1-9C4D-8D8F-8A2CE0E9575D}" type="parTrans" cxnId="{E7697164-948C-EB46-8B7F-601B1BF2343E}">
      <dgm:prSet/>
      <dgm:spPr/>
      <dgm:t>
        <a:bodyPr/>
        <a:lstStyle/>
        <a:p>
          <a:endParaRPr lang="cs-CZ"/>
        </a:p>
      </dgm:t>
    </dgm:pt>
    <dgm:pt modelId="{10C8588C-4386-9347-9460-812D7EC06F52}" type="sibTrans" cxnId="{E7697164-948C-EB46-8B7F-601B1BF2343E}">
      <dgm:prSet/>
      <dgm:spPr/>
      <dgm:t>
        <a:bodyPr/>
        <a:lstStyle/>
        <a:p>
          <a:endParaRPr lang="cs-CZ"/>
        </a:p>
      </dgm:t>
    </dgm:pt>
    <dgm:pt modelId="{E7FA1609-09B3-CD44-A1B6-75E4AA0A00B9}">
      <dgm:prSet/>
      <dgm:spPr/>
      <dgm:t>
        <a:bodyPr/>
        <a:lstStyle/>
        <a:p>
          <a:r>
            <a:rPr lang="cs-CZ"/>
            <a:t>3. etapa = zápisy v roce 2028</a:t>
          </a:r>
        </a:p>
      </dgm:t>
    </dgm:pt>
    <dgm:pt modelId="{F07E3BA4-432E-364D-80C5-5AC92E131A16}" type="parTrans" cxnId="{3B3C6BA3-4C5A-BA4D-8652-C3FF0130C4C6}">
      <dgm:prSet/>
      <dgm:spPr/>
      <dgm:t>
        <a:bodyPr/>
        <a:lstStyle/>
        <a:p>
          <a:endParaRPr lang="cs-CZ"/>
        </a:p>
      </dgm:t>
    </dgm:pt>
    <dgm:pt modelId="{8040C4A5-30CD-A143-B1FA-C6D819DFADD4}" type="sibTrans" cxnId="{3B3C6BA3-4C5A-BA4D-8652-C3FF0130C4C6}">
      <dgm:prSet/>
      <dgm:spPr/>
      <dgm:t>
        <a:bodyPr/>
        <a:lstStyle/>
        <a:p>
          <a:endParaRPr lang="cs-CZ"/>
        </a:p>
      </dgm:t>
    </dgm:pt>
    <dgm:pt modelId="{99B6D48E-5C3D-0643-904D-AEB4A6773740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/>
            <a:t>Podle nových pravidel: všechny děti</a:t>
          </a:r>
        </a:p>
      </dgm:t>
    </dgm:pt>
    <dgm:pt modelId="{1E7BF4A6-42AD-584E-9714-E19422A36960}" type="parTrans" cxnId="{E935879A-87CB-EE4C-B78C-3D97ED674199}">
      <dgm:prSet/>
      <dgm:spPr/>
      <dgm:t>
        <a:bodyPr/>
        <a:lstStyle/>
        <a:p>
          <a:endParaRPr lang="cs-CZ"/>
        </a:p>
      </dgm:t>
    </dgm:pt>
    <dgm:pt modelId="{51BA1220-3E26-E848-B6DE-E9951401191A}" type="sibTrans" cxnId="{E935879A-87CB-EE4C-B78C-3D97ED674199}">
      <dgm:prSet/>
      <dgm:spPr/>
      <dgm:t>
        <a:bodyPr/>
        <a:lstStyle/>
        <a:p>
          <a:endParaRPr lang="cs-CZ"/>
        </a:p>
      </dgm:t>
    </dgm:pt>
    <dgm:pt modelId="{64D50A43-2339-784A-9CC5-557B438E2F7B}" type="pres">
      <dgm:prSet presAssocID="{F983695D-0A38-F848-8331-B97661CB3714}" presName="Name0" presStyleCnt="0">
        <dgm:presLayoutVars>
          <dgm:dir/>
          <dgm:animLvl val="lvl"/>
          <dgm:resizeHandles val="exact"/>
        </dgm:presLayoutVars>
      </dgm:prSet>
      <dgm:spPr/>
    </dgm:pt>
    <dgm:pt modelId="{7AE4B85B-6A10-8F4B-A237-7879E0D8EB9E}" type="pres">
      <dgm:prSet presAssocID="{4CCA1ED9-D7AD-2442-B006-A141567559BE}" presName="composite" presStyleCnt="0"/>
      <dgm:spPr/>
    </dgm:pt>
    <dgm:pt modelId="{C8F14DDD-DB29-6D41-A54B-99FB2144B72E}" type="pres">
      <dgm:prSet presAssocID="{4CCA1ED9-D7AD-2442-B006-A141567559B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5003DBC-E7AB-594A-A490-0E8D1ADAAC63}" type="pres">
      <dgm:prSet presAssocID="{4CCA1ED9-D7AD-2442-B006-A141567559BE}" presName="desTx" presStyleLbl="alignAccFollowNode1" presStyleIdx="0" presStyleCnt="3">
        <dgm:presLayoutVars>
          <dgm:bulletEnabled val="1"/>
        </dgm:presLayoutVars>
      </dgm:prSet>
      <dgm:spPr/>
    </dgm:pt>
    <dgm:pt modelId="{3CFEA415-A0EE-2F4C-87FE-94E8B101EF18}" type="pres">
      <dgm:prSet presAssocID="{5B04BBA4-433D-A542-B94A-28B8BA6B1694}" presName="space" presStyleCnt="0"/>
      <dgm:spPr/>
    </dgm:pt>
    <dgm:pt modelId="{30AF876C-4BF4-0A47-8FA9-BF52FDD2DFA1}" type="pres">
      <dgm:prSet presAssocID="{282D48A8-9F46-7844-A15C-54A30ECABAF7}" presName="composite" presStyleCnt="0"/>
      <dgm:spPr/>
    </dgm:pt>
    <dgm:pt modelId="{55982326-FBF8-8042-B168-06982B7E4BF3}" type="pres">
      <dgm:prSet presAssocID="{282D48A8-9F46-7844-A15C-54A30ECABAF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D09DC88-BB7D-7646-9CF2-70E224F621E3}" type="pres">
      <dgm:prSet presAssocID="{282D48A8-9F46-7844-A15C-54A30ECABAF7}" presName="desTx" presStyleLbl="alignAccFollowNode1" presStyleIdx="1" presStyleCnt="3">
        <dgm:presLayoutVars>
          <dgm:bulletEnabled val="1"/>
        </dgm:presLayoutVars>
      </dgm:prSet>
      <dgm:spPr/>
    </dgm:pt>
    <dgm:pt modelId="{02309498-F0DF-EC45-B819-57A8ABF5A4A4}" type="pres">
      <dgm:prSet presAssocID="{98E652A5-5837-E549-B27A-034858B734CC}" presName="space" presStyleCnt="0"/>
      <dgm:spPr/>
    </dgm:pt>
    <dgm:pt modelId="{1AAEAE6F-CA89-534F-B240-9E509623B4B4}" type="pres">
      <dgm:prSet presAssocID="{E7FA1609-09B3-CD44-A1B6-75E4AA0A00B9}" presName="composite" presStyleCnt="0"/>
      <dgm:spPr/>
    </dgm:pt>
    <dgm:pt modelId="{E6FC2874-8733-FD4A-AF31-C30F63866F58}" type="pres">
      <dgm:prSet presAssocID="{E7FA1609-09B3-CD44-A1B6-75E4AA0A00B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6E24EDF-7014-3C48-A4BC-80550DE84C6F}" type="pres">
      <dgm:prSet presAssocID="{E7FA1609-09B3-CD44-A1B6-75E4AA0A00B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B22A309-4F5C-4D48-A2A5-7008C6C1F86A}" type="presOf" srcId="{E184EA0B-1085-7946-A4D2-2D570CBC3D77}" destId="{1D09DC88-BB7D-7646-9CF2-70E224F621E3}" srcOrd="0" destOrd="0" presId="urn:microsoft.com/office/officeart/2005/8/layout/hList1"/>
    <dgm:cxn modelId="{45D59E0C-874F-DB46-94B0-780EE79F612A}" type="presOf" srcId="{282D48A8-9F46-7844-A15C-54A30ECABAF7}" destId="{55982326-FBF8-8042-B168-06982B7E4BF3}" srcOrd="0" destOrd="0" presId="urn:microsoft.com/office/officeart/2005/8/layout/hList1"/>
    <dgm:cxn modelId="{61BBA118-FE0D-5B46-9AEC-028C7AAE7CA7}" type="presOf" srcId="{3786E1F7-798C-C749-810E-91C96DC133E0}" destId="{65003DBC-E7AB-594A-A490-0E8D1ADAAC63}" srcOrd="0" destOrd="0" presId="urn:microsoft.com/office/officeart/2005/8/layout/hList1"/>
    <dgm:cxn modelId="{BD23471D-005B-4A48-AADC-1448089A3474}" type="presOf" srcId="{F983695D-0A38-F848-8331-B97661CB3714}" destId="{64D50A43-2339-784A-9CC5-557B438E2F7B}" srcOrd="0" destOrd="0" presId="urn:microsoft.com/office/officeart/2005/8/layout/hList1"/>
    <dgm:cxn modelId="{842A2C22-517D-D34F-BBDE-99826145238B}" type="presOf" srcId="{4CCA1ED9-D7AD-2442-B006-A141567559BE}" destId="{C8F14DDD-DB29-6D41-A54B-99FB2144B72E}" srcOrd="0" destOrd="0" presId="urn:microsoft.com/office/officeart/2005/8/layout/hList1"/>
    <dgm:cxn modelId="{E7697164-948C-EB46-8B7F-601B1BF2343E}" srcId="{282D48A8-9F46-7844-A15C-54A30ECABAF7}" destId="{FFB3954D-C726-9A43-AD90-18C194E60C28}" srcOrd="1" destOrd="0" parTransId="{786D0475-2AA1-9C4D-8D8F-8A2CE0E9575D}" sibTransId="{10C8588C-4386-9347-9460-812D7EC06F52}"/>
    <dgm:cxn modelId="{844E516A-BF31-0046-868C-718625AECF09}" type="presOf" srcId="{FFB3954D-C726-9A43-AD90-18C194E60C28}" destId="{1D09DC88-BB7D-7646-9CF2-70E224F621E3}" srcOrd="0" destOrd="1" presId="urn:microsoft.com/office/officeart/2005/8/layout/hList1"/>
    <dgm:cxn modelId="{BF0F4691-01C3-1243-9224-F9A1D0FECBB9}" srcId="{F983695D-0A38-F848-8331-B97661CB3714}" destId="{4CCA1ED9-D7AD-2442-B006-A141567559BE}" srcOrd="0" destOrd="0" parTransId="{5CA7BB2D-21BF-1E41-A121-FAFD60576953}" sibTransId="{5B04BBA4-433D-A542-B94A-28B8BA6B1694}"/>
    <dgm:cxn modelId="{A9341994-A652-194D-8BA9-7E515D97DB48}" srcId="{F983695D-0A38-F848-8331-B97661CB3714}" destId="{282D48A8-9F46-7844-A15C-54A30ECABAF7}" srcOrd="1" destOrd="0" parTransId="{D4E404FB-FFFF-BC47-8C0E-1798CD8B01EE}" sibTransId="{98E652A5-5837-E549-B27A-034858B734CC}"/>
    <dgm:cxn modelId="{E935879A-87CB-EE4C-B78C-3D97ED674199}" srcId="{E7FA1609-09B3-CD44-A1B6-75E4AA0A00B9}" destId="{99B6D48E-5C3D-0643-904D-AEB4A6773740}" srcOrd="0" destOrd="0" parTransId="{1E7BF4A6-42AD-584E-9714-E19422A36960}" sibTransId="{51BA1220-3E26-E848-B6DE-E9951401191A}"/>
    <dgm:cxn modelId="{3B3C6BA3-4C5A-BA4D-8652-C3FF0130C4C6}" srcId="{F983695D-0A38-F848-8331-B97661CB3714}" destId="{E7FA1609-09B3-CD44-A1B6-75E4AA0A00B9}" srcOrd="2" destOrd="0" parTransId="{F07E3BA4-432E-364D-80C5-5AC92E131A16}" sibTransId="{8040C4A5-30CD-A143-B1FA-C6D819DFADD4}"/>
    <dgm:cxn modelId="{4079C5D0-2E4A-FC48-9C50-7D569761E700}" type="presOf" srcId="{99B6D48E-5C3D-0643-904D-AEB4A6773740}" destId="{86E24EDF-7014-3C48-A4BC-80550DE84C6F}" srcOrd="0" destOrd="0" presId="urn:microsoft.com/office/officeart/2005/8/layout/hList1"/>
    <dgm:cxn modelId="{07703FD1-65B5-3841-9C73-47EA239F9527}" type="presOf" srcId="{E7FA1609-09B3-CD44-A1B6-75E4AA0A00B9}" destId="{E6FC2874-8733-FD4A-AF31-C30F63866F58}" srcOrd="0" destOrd="0" presId="urn:microsoft.com/office/officeart/2005/8/layout/hList1"/>
    <dgm:cxn modelId="{1660D7D3-56AD-5048-88F2-B24F7DB5725F}" type="presOf" srcId="{DA25019D-A16C-D741-A2F4-A519177D0F92}" destId="{65003DBC-E7AB-594A-A490-0E8D1ADAAC63}" srcOrd="0" destOrd="1" presId="urn:microsoft.com/office/officeart/2005/8/layout/hList1"/>
    <dgm:cxn modelId="{D8B78DE3-7A14-D545-83ED-82D6A880DBE6}" srcId="{282D48A8-9F46-7844-A15C-54A30ECABAF7}" destId="{E184EA0B-1085-7946-A4D2-2D570CBC3D77}" srcOrd="0" destOrd="0" parTransId="{053AECEA-5FD7-C640-B201-654201E79117}" sibTransId="{292F816B-E431-6242-853A-F1B9534618E3}"/>
    <dgm:cxn modelId="{E46242E7-2C7C-F04F-A418-29DF9F9E9A0D}" srcId="{4CCA1ED9-D7AD-2442-B006-A141567559BE}" destId="{3786E1F7-798C-C749-810E-91C96DC133E0}" srcOrd="0" destOrd="0" parTransId="{221B068F-1070-8F45-9CE2-393C23BE1B29}" sibTransId="{71F720F4-4701-3E42-B07C-8A287D870F34}"/>
    <dgm:cxn modelId="{56E757F2-6DE2-8E4D-B430-12AF81438752}" srcId="{4CCA1ED9-D7AD-2442-B006-A141567559BE}" destId="{DA25019D-A16C-D741-A2F4-A519177D0F92}" srcOrd="1" destOrd="0" parTransId="{F5898E72-9333-684E-99C2-D68F586F8035}" sibTransId="{FFFFEBBB-879D-C646-AA44-1D4C262E9552}"/>
    <dgm:cxn modelId="{545DC5AE-4C64-F14E-91E4-CC8B9874859C}" type="presParOf" srcId="{64D50A43-2339-784A-9CC5-557B438E2F7B}" destId="{7AE4B85B-6A10-8F4B-A237-7879E0D8EB9E}" srcOrd="0" destOrd="0" presId="urn:microsoft.com/office/officeart/2005/8/layout/hList1"/>
    <dgm:cxn modelId="{581DA3B9-2F1E-894B-837E-55C6517B29BA}" type="presParOf" srcId="{7AE4B85B-6A10-8F4B-A237-7879E0D8EB9E}" destId="{C8F14DDD-DB29-6D41-A54B-99FB2144B72E}" srcOrd="0" destOrd="0" presId="urn:microsoft.com/office/officeart/2005/8/layout/hList1"/>
    <dgm:cxn modelId="{B56199F6-D595-7041-88FD-2F44D74EE113}" type="presParOf" srcId="{7AE4B85B-6A10-8F4B-A237-7879E0D8EB9E}" destId="{65003DBC-E7AB-594A-A490-0E8D1ADAAC63}" srcOrd="1" destOrd="0" presId="urn:microsoft.com/office/officeart/2005/8/layout/hList1"/>
    <dgm:cxn modelId="{CB504D37-69ED-0D40-9554-3710A256F547}" type="presParOf" srcId="{64D50A43-2339-784A-9CC5-557B438E2F7B}" destId="{3CFEA415-A0EE-2F4C-87FE-94E8B101EF18}" srcOrd="1" destOrd="0" presId="urn:microsoft.com/office/officeart/2005/8/layout/hList1"/>
    <dgm:cxn modelId="{2FD7BB42-2D3A-3042-9036-368BBADD47DC}" type="presParOf" srcId="{64D50A43-2339-784A-9CC5-557B438E2F7B}" destId="{30AF876C-4BF4-0A47-8FA9-BF52FDD2DFA1}" srcOrd="2" destOrd="0" presId="urn:microsoft.com/office/officeart/2005/8/layout/hList1"/>
    <dgm:cxn modelId="{52574026-6A2D-C94E-86E2-3C66F069FB0B}" type="presParOf" srcId="{30AF876C-4BF4-0A47-8FA9-BF52FDD2DFA1}" destId="{55982326-FBF8-8042-B168-06982B7E4BF3}" srcOrd="0" destOrd="0" presId="urn:microsoft.com/office/officeart/2005/8/layout/hList1"/>
    <dgm:cxn modelId="{44CE72BF-99D8-B841-A104-441E25F75F3C}" type="presParOf" srcId="{30AF876C-4BF4-0A47-8FA9-BF52FDD2DFA1}" destId="{1D09DC88-BB7D-7646-9CF2-70E224F621E3}" srcOrd="1" destOrd="0" presId="urn:microsoft.com/office/officeart/2005/8/layout/hList1"/>
    <dgm:cxn modelId="{FA11DC0D-9D36-B849-A306-06A2D1B27EF6}" type="presParOf" srcId="{64D50A43-2339-784A-9CC5-557B438E2F7B}" destId="{02309498-F0DF-EC45-B819-57A8ABF5A4A4}" srcOrd="3" destOrd="0" presId="urn:microsoft.com/office/officeart/2005/8/layout/hList1"/>
    <dgm:cxn modelId="{B91B5B29-574B-9E46-B2AD-6347CF453A13}" type="presParOf" srcId="{64D50A43-2339-784A-9CC5-557B438E2F7B}" destId="{1AAEAE6F-CA89-534F-B240-9E509623B4B4}" srcOrd="4" destOrd="0" presId="urn:microsoft.com/office/officeart/2005/8/layout/hList1"/>
    <dgm:cxn modelId="{8F474336-4A1C-7F41-992C-5BD4781C97F0}" type="presParOf" srcId="{1AAEAE6F-CA89-534F-B240-9E509623B4B4}" destId="{E6FC2874-8733-FD4A-AF31-C30F63866F58}" srcOrd="0" destOrd="0" presId="urn:microsoft.com/office/officeart/2005/8/layout/hList1"/>
    <dgm:cxn modelId="{DC7978A0-E20A-F842-B7B8-8BA0ABC1E809}" type="presParOf" srcId="{1AAEAE6F-CA89-534F-B240-9E509623B4B4}" destId="{86E24EDF-7014-3C48-A4BC-80550DE84C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14DDD-DB29-6D41-A54B-99FB2144B72E}">
      <dsp:nvSpPr>
        <dsp:cNvPr id="0" name=""/>
        <dsp:cNvSpPr/>
      </dsp:nvSpPr>
      <dsp:spPr>
        <a:xfrm>
          <a:off x="3409" y="52100"/>
          <a:ext cx="3324410" cy="1019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1. etapa = zápisy v roce 2026</a:t>
          </a:r>
        </a:p>
      </dsp:txBody>
      <dsp:txXfrm>
        <a:off x="3409" y="52100"/>
        <a:ext cx="3324410" cy="1019016"/>
      </dsp:txXfrm>
    </dsp:sp>
    <dsp:sp modelId="{65003DBC-E7AB-594A-A490-0E8D1ADAAC63}">
      <dsp:nvSpPr>
        <dsp:cNvPr id="0" name=""/>
        <dsp:cNvSpPr/>
      </dsp:nvSpPr>
      <dsp:spPr>
        <a:xfrm>
          <a:off x="3409" y="1071117"/>
          <a:ext cx="3324410" cy="3228120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Podle původních pravidel: děti narozené od 1. 4.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Podle nových pravidel: děti narozené do 31. 3. </a:t>
          </a:r>
        </a:p>
      </dsp:txBody>
      <dsp:txXfrm>
        <a:off x="3409" y="1071117"/>
        <a:ext cx="3324410" cy="3228120"/>
      </dsp:txXfrm>
    </dsp:sp>
    <dsp:sp modelId="{55982326-FBF8-8042-B168-06982B7E4BF3}">
      <dsp:nvSpPr>
        <dsp:cNvPr id="0" name=""/>
        <dsp:cNvSpPr/>
      </dsp:nvSpPr>
      <dsp:spPr>
        <a:xfrm>
          <a:off x="3793238" y="52100"/>
          <a:ext cx="3324410" cy="1019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2. etapa = zápisy v roce 2027</a:t>
          </a:r>
        </a:p>
      </dsp:txBody>
      <dsp:txXfrm>
        <a:off x="3793238" y="52100"/>
        <a:ext cx="3324410" cy="1019016"/>
      </dsp:txXfrm>
    </dsp:sp>
    <dsp:sp modelId="{1D09DC88-BB7D-7646-9CF2-70E224F621E3}">
      <dsp:nvSpPr>
        <dsp:cNvPr id="0" name=""/>
        <dsp:cNvSpPr/>
      </dsp:nvSpPr>
      <dsp:spPr>
        <a:xfrm>
          <a:off x="3793238" y="1071117"/>
          <a:ext cx="3324410" cy="3228120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Podle původních pravidel: děti narozené od 1. 7.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Podle nových pravidel: děti narozené do 30. 6. </a:t>
          </a:r>
        </a:p>
      </dsp:txBody>
      <dsp:txXfrm>
        <a:off x="3793238" y="1071117"/>
        <a:ext cx="3324410" cy="3228120"/>
      </dsp:txXfrm>
    </dsp:sp>
    <dsp:sp modelId="{E6FC2874-8733-FD4A-AF31-C30F63866F58}">
      <dsp:nvSpPr>
        <dsp:cNvPr id="0" name=""/>
        <dsp:cNvSpPr/>
      </dsp:nvSpPr>
      <dsp:spPr>
        <a:xfrm>
          <a:off x="7583066" y="52100"/>
          <a:ext cx="3324410" cy="10190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3. etapa = zápisy v roce 2028</a:t>
          </a:r>
        </a:p>
      </dsp:txBody>
      <dsp:txXfrm>
        <a:off x="7583066" y="52100"/>
        <a:ext cx="3324410" cy="1019016"/>
      </dsp:txXfrm>
    </dsp:sp>
    <dsp:sp modelId="{86E24EDF-7014-3C48-A4BC-80550DE84C6F}">
      <dsp:nvSpPr>
        <dsp:cNvPr id="0" name=""/>
        <dsp:cNvSpPr/>
      </dsp:nvSpPr>
      <dsp:spPr>
        <a:xfrm>
          <a:off x="7583066" y="1071117"/>
          <a:ext cx="3324410" cy="3228120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Podle nových pravidel: všechny děti</a:t>
          </a:r>
        </a:p>
      </dsp:txBody>
      <dsp:txXfrm>
        <a:off x="7583066" y="1071117"/>
        <a:ext cx="3324410" cy="3228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CBAC9-C66F-854B-9E7B-6AD17640E315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59F6-14DF-5346-A776-47DBFA9310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664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B59F6-14DF-5346-A776-47DBFA93101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33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29F3D-2B75-CBB5-E9BD-DA5760E7E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4D3B2F-0B19-C027-B929-85E62B9AB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3ED2A8-B853-2123-6726-B6811206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AC8A59-1CF1-80B8-BFE5-1E80F8E0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8222A1-E588-85E1-3813-AE3D8CA4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5A099E-5517-0C70-FEB7-9A639C8A1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76407"/>
          <a:stretch>
            <a:fillRect/>
          </a:stretch>
        </p:blipFill>
        <p:spPr>
          <a:xfrm>
            <a:off x="11017933" y="5765008"/>
            <a:ext cx="98357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75D7C-4201-AE7B-3DB9-8C333C84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2505CCD-E0D7-A32C-F732-7C61C2921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CBBD8E-9892-7379-8129-A981CDBA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FC981A-4B3B-1F3C-FD72-61AC3754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F53D1D-8B97-3566-3469-3BC5B792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69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595E664-D7EA-312D-D61A-F96380705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58CB3A-A413-871B-3A6C-A41A2B725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3134A8-7378-6D28-C979-7F095BE3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45E7C-2C57-05E2-7EEB-BB0FAAFF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166D48-3236-2DC3-2636-FF85CE704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421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loverskrif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30161" y="2817074"/>
            <a:ext cx="10515600" cy="692626"/>
          </a:xfrm>
        </p:spPr>
        <p:txBody>
          <a:bodyPr anchor="ctr"/>
          <a:lstStyle>
            <a:defPPr>
              <a:defRPr kern="1200" smtId="4294967295"/>
            </a:defPPr>
            <a:lvl1pPr>
              <a:defRPr sz="3376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add title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953419" y="6452713"/>
            <a:ext cx="77799" cy="8097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8" name="Freeform 6"/>
          <p:cNvSpPr/>
          <p:nvPr userDrawn="1"/>
        </p:nvSpPr>
        <p:spPr bwMode="auto">
          <a:xfrm>
            <a:off x="716853" y="6452713"/>
            <a:ext cx="79385" cy="80972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639054" y="6452713"/>
            <a:ext cx="77799" cy="159562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0" name="Freeform 8"/>
          <p:cNvSpPr/>
          <p:nvPr userDrawn="1"/>
        </p:nvSpPr>
        <p:spPr bwMode="auto">
          <a:xfrm>
            <a:off x="796237" y="6374126"/>
            <a:ext cx="77799" cy="238153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74036" y="6295536"/>
            <a:ext cx="79385" cy="238153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1031218" y="6533684"/>
            <a:ext cx="196876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1228092" y="6533684"/>
            <a:ext cx="10963909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3176" y="6533684"/>
            <a:ext cx="635877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4294" tIns="17147" rIns="34294" bIns="1714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defTabSz="685715"/>
            <a:endParaRPr lang="en-GB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37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57C79-6AE9-B421-B5F4-CBC37B84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74BB7A-5EFA-FA23-D4CA-C33A05083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223404-9576-4A15-4F4C-DF02BA67B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691FF7-4BA7-298F-B062-19739130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67F600-167A-06FD-0402-02EB36BF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11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2EA52-83E8-6EC9-A8EB-8B6C718C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53168E-B398-8672-B090-4C1DCFBD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E80D03-EB1D-ECFD-D860-B0AB2EE1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4F5551-3C50-E40A-39AF-2BFC4BCB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93D0C9-BAAE-F763-F779-E5CDB75C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92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760D5-DA82-593D-909F-D6A70D32A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6C9A7-2684-F31B-97DC-A9D02DB36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BD1FE3-7D2B-A63B-77E8-729986749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C44560-E6FD-D7E0-86FF-363D0B369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0F7D6E-911B-44E6-D75B-41134CAA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2FE618-AD96-89CA-FE6D-1AD17B08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28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27FFF-20A2-04F7-9BE8-D81AA6EC1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41AF73-40F7-6ED6-5321-E843DB69C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538696-E6FB-CCDC-767B-8B6E574AF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D65260-C7B7-AC64-7DF5-B5FC14ED5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BF9D37-A460-AD6C-F974-F34F65F4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09D9D7-ABF7-DAE3-B294-DCB242E0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41A462F-03BC-CAA7-5A5E-F1FB049F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52354E-B7E1-BCAB-2668-C586A77B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34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A450B-8C46-845B-7FC8-4A7045CA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9C2033-47B6-33CC-D710-53DB7EA3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416184-11D3-91C5-4721-C0ECF3FBE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20F0E-E683-F29C-85B7-CD010119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25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4E87DD-95BD-2E0C-ED39-E061AEA2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48A838-5694-23BA-146A-C99A7388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98402D-67CB-A480-1B10-975D0893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4F1698-6751-CA7E-B9AD-E3BA9577E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76407"/>
          <a:stretch>
            <a:fillRect/>
          </a:stretch>
        </p:blipFill>
        <p:spPr>
          <a:xfrm>
            <a:off x="11017933" y="5765008"/>
            <a:ext cx="98357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ABD99-4527-2573-4E89-9A420A8B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4A97C-CB80-F1B7-68B3-E245E448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2EABEB-0F3D-A6D2-9779-ADCDE021E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3B9DE5-6289-2DD2-24C1-ADCC7132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AD94C6-1C1F-16E7-B677-312E22EC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4E6A2A-CDBD-7A37-7FB7-D63BCA4C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39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75D6B-11C7-D384-56FB-BC3BF992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C86DFF-008D-4881-52A0-7F6865AFF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4E0042-D88A-7C5A-8B9B-E6863E40A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9C5F7-C421-0758-E72D-4F9A0C2C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F2B40C-2295-007A-FCCE-4CBDE658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003799-A2AA-91F9-18F2-23A5C387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B3541-85F2-6E44-BEBF-4AA00632E5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07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3B86"/>
            </a:gs>
            <a:gs pos="100000">
              <a:srgbClr val="E4285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8540FA-CC68-7AED-F2A2-B9161984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2EE40A-0E28-AD79-1064-A10C1DDC9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6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89832B-7B62-DB77-3FBD-AB8D89609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14AE49-28A0-2D48-AA2A-98E5B0AA64EA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00FCB0-B073-93BA-D48B-54A656500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2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slide" Target="slide3.xml"/><Relationship Id="rId7" Type="http://schemas.openxmlformats.org/officeDocument/2006/relationships/image" Target="../media/image30.png"/><Relationship Id="rId12" Type="http://schemas.openxmlformats.org/officeDocument/2006/relationships/slide" Target="slide3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oradenstvikhk.cz/metodik-prevenc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adenstvikhk.cz/dusevnizdravi/kazuisticke-seminare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hyperlink" Target="https://www.poradenstvikhk.cz/prodej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zapojmevsechny.cz/poradenstvi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514549-A69A-1B05-7C31-5C79C8576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cs-CZ" sz="3600" err="1"/>
              <a:t>Pedagogicko</a:t>
            </a:r>
            <a:r>
              <a:rPr lang="cs-CZ" sz="3600"/>
              <a:t> – psychologická poradna a Speciálně pedagogické centrum Královéhradeckého kraje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D45AE2-27B0-6907-47AE-6C6F5CECD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Setkání ředitelů MŠ KHK</a:t>
            </a:r>
          </a:p>
        </p:txBody>
      </p:sp>
    </p:spTree>
    <p:extLst>
      <p:ext uri="{BB962C8B-B14F-4D97-AF65-F5344CB8AC3E}">
        <p14:creationId xmlns:p14="http://schemas.microsoft.com/office/powerpoint/2010/main" val="123336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C9022-204B-AE59-3AFE-D7FCF1C7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7A87E-1E09-97E9-B232-B90A1B56462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42858"/>
          </a:solidFill>
        </p:spPr>
        <p:txBody>
          <a:bodyPr/>
          <a:lstStyle/>
          <a:p>
            <a:r>
              <a:rPr lang="cs-CZ"/>
              <a:t>od 1. 9. 2026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F23DB29-714A-5B3D-1A66-678A75D69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83354"/>
              </p:ext>
            </p:extLst>
          </p:nvPr>
        </p:nvGraphicFramePr>
        <p:xfrm>
          <a:off x="838200" y="1943100"/>
          <a:ext cx="10515600" cy="3271838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317414389"/>
                    </a:ext>
                  </a:extLst>
                </a:gridCol>
              </a:tblGrid>
              <a:tr h="119599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Asistent pedagoga</a:t>
                      </a: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 v každé třídě 1. ročníku ZŠ – platí pro třídy s nejméně 15 žáky 1. ročníku</a:t>
                      </a:r>
                    </a:p>
                  </a:txBody>
                  <a:tcPr marL="76200" marR="76200" marT="95250" marB="9525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39963"/>
                  </a:ext>
                </a:extLst>
              </a:tr>
              <a:tr h="2075847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Omezení možnosti opakovat 1. ročník</a:t>
                      </a: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 ZŠ – opakování bude možné pouze v případě, že zdravotní stav žáka v průběhu 1. ročníku neumožňuje jeho účast ve vyučování (pro opakování školního roku 2025/26 uvedené omezení ještě neplatí)</a:t>
                      </a:r>
                    </a:p>
                  </a:txBody>
                  <a:tcPr marL="76200" marR="76200" marT="95250" marB="9525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454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56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A986-16F0-A1C9-456D-69795B7D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438AC-A1F0-EB45-D9AE-01A14AE6B9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42858"/>
          </a:solidFill>
        </p:spPr>
        <p:txBody>
          <a:bodyPr/>
          <a:lstStyle/>
          <a:p>
            <a:r>
              <a:rPr lang="cs-CZ"/>
              <a:t>od 1. 9. 2027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AF3C8C5-2376-3F1E-E578-6E63F433FD8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28812"/>
          <a:ext cx="10515600" cy="132556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317414389"/>
                    </a:ext>
                  </a:extLst>
                </a:gridCol>
              </a:tblGrid>
              <a:tr h="132556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3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 školního roku </a:t>
                      </a:r>
                      <a:r>
                        <a:rPr lang="cs-CZ" sz="32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2027/2028</a:t>
                      </a:r>
                      <a:r>
                        <a:rPr lang="cs-CZ" sz="3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je v 1. ročníku ZŠ možné pouze </a:t>
                      </a:r>
                      <a:r>
                        <a:rPr lang="cs-CZ" sz="32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slovní hodnocení</a:t>
                      </a:r>
                      <a:endParaRPr lang="cs-CZ" sz="3200">
                        <a:solidFill>
                          <a:srgbClr val="008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0" marR="76200" marT="95250" marB="9525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3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22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412F-D298-AEA3-1CD5-8FB79952A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91A98-0D02-B9F2-AF5D-98A723551D1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42858"/>
          </a:solidFill>
        </p:spPr>
        <p:txBody>
          <a:bodyPr/>
          <a:lstStyle/>
          <a:p>
            <a:r>
              <a:rPr lang="cs-CZ"/>
              <a:t>od 1. 9. 2029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271C944-FC2C-EDBC-8FEB-C023CBA20B3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28812"/>
          <a:ext cx="10515600" cy="132556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317414389"/>
                    </a:ext>
                  </a:extLst>
                </a:gridCol>
              </a:tblGrid>
              <a:tr h="132556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3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Zrušení přípravných tříd.</a:t>
                      </a:r>
                      <a:endParaRPr lang="cs-CZ" sz="3200">
                        <a:solidFill>
                          <a:srgbClr val="008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76200" marR="76200" marT="95250" marB="9525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3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37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CD581D-E69A-D193-2F2E-0DA708700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53" y="1982694"/>
            <a:ext cx="4338918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3F52A-34F1-B421-B085-6318AF2F67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2011" y="297890"/>
            <a:ext cx="10515600" cy="1325563"/>
          </a:xfrm>
        </p:spPr>
        <p:txBody>
          <a:bodyPr/>
          <a:lstStyle/>
          <a:p>
            <a:r>
              <a:rPr lang="cs-CZ"/>
              <a:t>Činnosti PPP a SPC pro MŠ </a:t>
            </a:r>
          </a:p>
        </p:txBody>
      </p:sp>
      <p:pic>
        <p:nvPicPr>
          <p:cNvPr id="5" name="Obrázek 4" descr="Obsah obrázku kresba, skica, klipart, Grafika&#10;&#10;Obsah generovaný pomocí AI může být nesprávný.">
            <a:extLst>
              <a:ext uri="{FF2B5EF4-FFF2-40B4-BE49-F238E27FC236}">
                <a16:creationId xmlns:a16="http://schemas.microsoft.com/office/drawing/2014/main" id="{7FF2D779-90EC-BAFC-D787-4CE614C62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1410208"/>
            <a:ext cx="859536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3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3902845-CB0D-F33D-331D-14B8D614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Oblast diagnostiky včetně diagnostiky dynamické a intervence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779787-67DD-93A4-1961-6FD3DD1C3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Šetření školní zralosti, vyšetření laterality, návrhy intervencí </a:t>
            </a:r>
          </a:p>
          <a:p>
            <a:r>
              <a:rPr lang="cs-CZ"/>
              <a:t>Pozorování dítěte v MŠ a konzultování jeho potřeb na základě žádosti MŠ/ZZ</a:t>
            </a:r>
          </a:p>
          <a:p>
            <a:r>
              <a:rPr lang="cs-CZ"/>
              <a:t>Diagnostika v náročných situacích dítěte pro zmapování možností jeho rozvoje</a:t>
            </a:r>
          </a:p>
          <a:p>
            <a:r>
              <a:rPr lang="cs-CZ"/>
              <a:t>Diagnostika a intervenční vedení dětí se závažnými deficity</a:t>
            </a:r>
          </a:p>
          <a:p>
            <a:r>
              <a:rPr lang="cs-CZ"/>
              <a:t>Individuální intervenční programy pro děti  </a:t>
            </a:r>
          </a:p>
          <a:p>
            <a:r>
              <a:rPr lang="cs-CZ"/>
              <a:t>Intervenční programy pro skupiny  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70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FC332-B17E-0617-E5E3-E2CCED7B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Oblast prevence - dle potřeb MŠ, kapacity a možností daného pracoviště/ regionu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D8D6B-56E0-F6E3-8B32-ED3FB16A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1767"/>
            <a:ext cx="10515600" cy="2652246"/>
          </a:xfrm>
        </p:spPr>
        <p:txBody>
          <a:bodyPr>
            <a:normAutofit fontScale="92500" lnSpcReduction="20000"/>
          </a:bodyPr>
          <a:lstStyle/>
          <a:p>
            <a:r>
              <a:rPr lang="cs-CZ" sz="4400">
                <a:latin typeface="+mj-lt"/>
                <a:ea typeface="+mj-ea"/>
                <a:cs typeface="+mj-cs"/>
              </a:rPr>
              <a:t>Besedy s rodiči v mateřské škole - (logopedická prevence, školní zralost, náročné chování,….) </a:t>
            </a:r>
          </a:p>
          <a:p>
            <a:r>
              <a:rPr lang="cs-CZ" sz="4400">
                <a:latin typeface="+mj-lt"/>
                <a:ea typeface="+mj-ea"/>
                <a:cs typeface="+mj-cs"/>
              </a:rPr>
              <a:t>Workshop pro učitele MŠ a rodiče – téma: grafomotorika, rozvoj řeči</a:t>
            </a:r>
          </a:p>
          <a:p>
            <a:r>
              <a:rPr lang="cs-CZ" sz="4400">
                <a:latin typeface="+mj-lt"/>
                <a:ea typeface="+mj-ea"/>
                <a:cs typeface="+mj-cs"/>
              </a:rPr>
              <a:t>Logopedické depistáže  </a:t>
            </a:r>
          </a:p>
          <a:p>
            <a:endParaRPr lang="cs-CZ" sz="4400">
              <a:latin typeface="+mj-lt"/>
              <a:ea typeface="+mj-ea"/>
              <a:cs typeface="+mj-cs"/>
            </a:endParaRPr>
          </a:p>
          <a:p>
            <a:endParaRPr lang="cs-CZ" sz="44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1973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876BE-C507-E926-87C8-D88A7E8B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Metodická podpora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928A04-3C2B-3042-C4A2-6A15A75EF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/>
              <a:t>Organizování setkání s MŠ dle možností pracoviště </a:t>
            </a:r>
          </a:p>
          <a:p>
            <a:r>
              <a:rPr lang="cs-CZ"/>
              <a:t>Řešení složitých výchovných situací (konzultace s učiteli, rodiči, zapojení i metodika prevence), pozorování</a:t>
            </a:r>
          </a:p>
          <a:p>
            <a:r>
              <a:rPr lang="cs-CZ"/>
              <a:t>Konzultace s pedagogy, asistenty pedagoga</a:t>
            </a:r>
          </a:p>
          <a:p>
            <a:r>
              <a:rPr lang="cs-CZ"/>
              <a:t>Spolupráce při tvorbě IVP</a:t>
            </a:r>
          </a:p>
          <a:p>
            <a:r>
              <a:rPr lang="cs-CZ"/>
              <a:t>Metodická podpora při PSPP a výběru pomůcek u dítěte s SVP</a:t>
            </a:r>
          </a:p>
          <a:p>
            <a:r>
              <a:rPr lang="cs-CZ"/>
              <a:t>Metodické vedení pedagogů při poskytování cílené intervenční péče (individuální i skupinové)</a:t>
            </a:r>
          </a:p>
          <a:p>
            <a:r>
              <a:rPr lang="cs-CZ"/>
              <a:t>Metodickou podporu učitelů při začleňování dětí – cizinců</a:t>
            </a:r>
          </a:p>
          <a:p>
            <a:r>
              <a:rPr lang="cs-CZ"/>
              <a:t>Depistáž při posouzení potřeby podpůrného opatření personální podpory 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39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5C915-D943-516F-524C-472769F1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Připravujeme výše uvedené činnosti rozšířit o: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76975-202C-463A-88ED-8077362C3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v souladu s novými předpisy konzultace k podpůrným opatřením, tvorbě a realizaci individuálních vzdělávacích plánů u dětí s odkladem školní docházky</a:t>
            </a:r>
          </a:p>
          <a:p>
            <a:r>
              <a:rPr lang="cs-CZ"/>
              <a:t>na základě mapování potřeb regionu organizovat metodická setkání pro učitele MŠ zaměřená na podporu kompetencí pedagogů v různých oblastech</a:t>
            </a:r>
          </a:p>
          <a:p>
            <a:r>
              <a:rPr lang="cs-CZ"/>
              <a:t>metodická podpora školního poradenského pracoviště i ve spolupráci s metodikem OP JAK Krok za krokem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70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68BBD-E7F7-A3AD-8AAC-56FA62C7E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766791-495C-D5A7-387A-2C9482B1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53" y="1982694"/>
            <a:ext cx="4338918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Náhled oddílu 12">
                <a:extLst>
                  <a:ext uri="{FF2B5EF4-FFF2-40B4-BE49-F238E27FC236}">
                    <a16:creationId xmlns:a16="http://schemas.microsoft.com/office/drawing/2014/main" id="{EBC996DE-D0B0-2A80-6E1B-DA8A3F1515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8175905"/>
                  </p:ext>
                </p:extLst>
              </p:nvPr>
            </p:nvGraphicFramePr>
            <p:xfrm>
              <a:off x="498975" y="305836"/>
              <a:ext cx="5807695" cy="3266830"/>
            </p:xfrm>
            <a:graphic>
              <a:graphicData uri="http://schemas.microsoft.com/office/powerpoint/2016/sectionzoom">
                <psez:sectionZm>
                  <psez:sectionZmObj sectionId="{66199F88-584A-9949-BB14-791F7AC4F92B}">
                    <psez:zmPr id="{9C1A41E8-24DE-DF42-BAC1-3B9178C96953}" transitionDur="1000" showBg="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07695" cy="326683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Náhled oddílu 1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BC996DE-D0B0-2A80-6E1B-DA8A3F1515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975" y="305836"/>
                <a:ext cx="5807695" cy="3266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Náhled oddílu 14">
                <a:extLst>
                  <a:ext uri="{FF2B5EF4-FFF2-40B4-BE49-F238E27FC236}">
                    <a16:creationId xmlns:a16="http://schemas.microsoft.com/office/drawing/2014/main" id="{49764EC6-E0C6-1C30-FABF-8A7B50684A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5302945"/>
                  </p:ext>
                </p:extLst>
              </p:nvPr>
            </p:nvGraphicFramePr>
            <p:xfrm>
              <a:off x="6306670" y="305836"/>
              <a:ext cx="5400000" cy="3037500"/>
            </p:xfrm>
            <a:graphic>
              <a:graphicData uri="http://schemas.microsoft.com/office/powerpoint/2016/sectionzoom">
                <psez:sectionZm>
                  <psez:sectionZmObj sectionId="{F77E41C5-7FBD-0A4B-A375-7ACF60EC1976}">
                    <psez:zmPr id="{77D9AA05-BD94-8841-8BF7-5D9AFF24EDB9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00000" cy="3037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Náhled oddílu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9764EC6-E0C6-1C30-FABF-8A7B50684A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6670" y="305836"/>
                <a:ext cx="5400000" cy="303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Náhled oddílu 16">
                <a:extLst>
                  <a:ext uri="{FF2B5EF4-FFF2-40B4-BE49-F238E27FC236}">
                    <a16:creationId xmlns:a16="http://schemas.microsoft.com/office/drawing/2014/main" id="{EB073742-39C6-C621-E4FD-89279E9826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3122368"/>
                  </p:ext>
                </p:extLst>
              </p:nvPr>
            </p:nvGraphicFramePr>
            <p:xfrm>
              <a:off x="702822" y="3429000"/>
              <a:ext cx="5400000" cy="3037500"/>
            </p:xfrm>
            <a:graphic>
              <a:graphicData uri="http://schemas.microsoft.com/office/powerpoint/2016/sectionzoom">
                <psez:sectionZm>
                  <psez:sectionZmObj sectionId="{1CD8C196-D9A1-ED45-975C-14FDE72B4E54}">
                    <psez:zmPr id="{BD933223-A619-BA4C-810B-92291ABE2DEC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00000" cy="3037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Náhled oddílu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B073742-39C6-C621-E4FD-89279E9826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2822" y="3429000"/>
                <a:ext cx="5400000" cy="303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Náhled oddílu 18">
                <a:extLst>
                  <a:ext uri="{FF2B5EF4-FFF2-40B4-BE49-F238E27FC236}">
                    <a16:creationId xmlns:a16="http://schemas.microsoft.com/office/drawing/2014/main" id="{FB7FCF87-9064-4300-CCA9-D91166409A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7217174"/>
                  </p:ext>
                </p:extLst>
              </p:nvPr>
            </p:nvGraphicFramePr>
            <p:xfrm>
              <a:off x="6467835" y="3514664"/>
              <a:ext cx="5400000" cy="3037500"/>
            </p:xfrm>
            <a:graphic>
              <a:graphicData uri="http://schemas.microsoft.com/office/powerpoint/2016/sectionzoom">
                <psez:sectionZm>
                  <psez:sectionZmObj sectionId="{EEDD6643-93AD-EA4F-AB69-70DDB100116F}">
                    <psez:zmPr id="{74CEF600-C202-0D48-8459-FB99427E3DF3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00000" cy="3037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Náhled oddílu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B7FCF87-9064-4300-CCA9-D91166409A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67835" y="3514664"/>
                <a:ext cx="5400000" cy="3037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985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4A3C2-7DC4-12CC-D542-812653EA7F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459" y="324783"/>
            <a:ext cx="10515600" cy="1325563"/>
          </a:xfrm>
        </p:spPr>
        <p:txBody>
          <a:bodyPr/>
          <a:lstStyle/>
          <a:p>
            <a:r>
              <a:rPr lang="cs-CZ" dirty="0"/>
              <a:t>Centrum prevence</a:t>
            </a:r>
          </a:p>
        </p:txBody>
      </p:sp>
      <p:pic>
        <p:nvPicPr>
          <p:cNvPr id="5" name="Obrázek 4" descr="Obsah obrázku kresba, skica, umění, Grafika&#10;&#10;Obsah generovaný pomocí AI může být nesprávný.">
            <a:extLst>
              <a:ext uri="{FF2B5EF4-FFF2-40B4-BE49-F238E27FC236}">
                <a16:creationId xmlns:a16="http://schemas.microsoft.com/office/drawing/2014/main" id="{B90463CD-A5CF-287F-4AD3-14AC0EE6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24" y="1121664"/>
            <a:ext cx="8452152" cy="56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5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60923D-E953-A3DE-EA6B-86CAC03F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Struktura příspěvku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E62C5B-C751-FA6C-B0F1-D8AFF369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98457"/>
          </a:xfrm>
        </p:spPr>
        <p:txBody>
          <a:bodyPr/>
          <a:lstStyle/>
          <a:p>
            <a:r>
              <a:rPr lang="cs-CZ"/>
              <a:t>PŘEDSTAVENÍ CPMP</a:t>
            </a:r>
          </a:p>
          <a:p>
            <a:r>
              <a:rPr lang="cs-CZ"/>
              <a:t>POSKYTOVANÉ SLUŽBY</a:t>
            </a:r>
          </a:p>
          <a:p>
            <a:r>
              <a:rPr lang="cs-CZ"/>
              <a:t>PROGRAM PORADENSKÝCH SLUŽEB – ROZCESTNÍK</a:t>
            </a:r>
          </a:p>
          <a:p>
            <a:r>
              <a:rPr lang="cs-CZ"/>
              <a:t>ODKAZY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678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Písmo, kruh, snímek obrazovky&#10;&#10;Obsah generovaný pomocí AI může být nesprávný.">
            <a:extLst>
              <a:ext uri="{FF2B5EF4-FFF2-40B4-BE49-F238E27FC236}">
                <a16:creationId xmlns:a16="http://schemas.microsoft.com/office/drawing/2014/main" id="{4B6DE94C-4AA1-809E-D263-24DAD88B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82" y="728331"/>
            <a:ext cx="4048964" cy="5953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BD22A5-EE32-B525-A830-2E2E0C7C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56" y="728331"/>
            <a:ext cx="4242062" cy="7660927"/>
          </a:xfrm>
          <a:prstGeom prst="rect">
            <a:avLst/>
          </a:prstGeom>
          <a:effectLst/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577E4CC-59EB-6075-DBD2-EAFDAD6F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87" y="-144783"/>
            <a:ext cx="8229600" cy="1143000"/>
          </a:xfrm>
        </p:spPr>
        <p:txBody>
          <a:bodyPr>
            <a:normAutofit/>
          </a:bodyPr>
          <a:lstStyle/>
          <a:p>
            <a:r>
              <a:rPr lang="cs-CZ" sz="2000" b="1">
                <a:ea typeface="Calibri"/>
                <a:cs typeface="Calibri"/>
              </a:rPr>
              <a:t>Centrum prevence a metodické podpory (CPMP)</a:t>
            </a:r>
            <a:endParaRPr lang="cs-CZ" sz="2000" b="1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21DD9F-FF55-528B-99F8-EBE8E76F7799}"/>
              </a:ext>
            </a:extLst>
          </p:cNvPr>
          <p:cNvSpPr txBox="1"/>
          <p:nvPr/>
        </p:nvSpPr>
        <p:spPr>
          <a:xfrm>
            <a:off x="5937071" y="24205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https://www.poradenstvikhk.cz/metodik-prevence/</a:t>
            </a:r>
            <a:r>
              <a:rPr lang="cs-CZ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505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587F41-0732-4EB6-9625-6533EFD15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40" y="2874558"/>
            <a:ext cx="6491735" cy="39685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B7C364-9126-4A5D-8372-0E710C03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20531"/>
            <a:ext cx="10515600" cy="28527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https://www.poradenstvikhk.cz/dusevnizdravi/kazuisticke-seminare/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https://www.poradenstvikhk.cz/prodej/</a:t>
            </a:r>
            <a:r>
              <a:rPr lang="cs-CZ" sz="240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4F7B23-44D9-473D-AF41-44A058DC4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168" y="3540297"/>
            <a:ext cx="3756832" cy="3582509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0AC2AF-D8E7-4F76-8274-E7B387B360B1}"/>
              </a:ext>
            </a:extLst>
          </p:cNvPr>
          <p:cNvSpPr txBox="1"/>
          <p:nvPr/>
        </p:nvSpPr>
        <p:spPr>
          <a:xfrm>
            <a:off x="753699" y="1166170"/>
            <a:ext cx="3963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Metodické vedení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</a:rPr>
              <a:t>Kazuistická setkávání</a:t>
            </a:r>
          </a:p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5A9E5A-B7EC-426A-A3D7-F0A7A5AB4038}"/>
              </a:ext>
            </a:extLst>
          </p:cNvPr>
          <p:cNvSpPr txBox="1"/>
          <p:nvPr/>
        </p:nvSpPr>
        <p:spPr>
          <a:xfrm flipH="1">
            <a:off x="922412" y="563922"/>
            <a:ext cx="651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Poskytované služby</a:t>
            </a:r>
          </a:p>
        </p:txBody>
      </p:sp>
    </p:spTree>
    <p:extLst>
      <p:ext uri="{BB962C8B-B14F-4D97-AF65-F5344CB8AC3E}">
        <p14:creationId xmlns:p14="http://schemas.microsoft.com/office/powerpoint/2010/main" val="4263937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6AAA7-B0BB-44AE-B6C8-A2DB0491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B0D8A2-EECA-4361-81C2-57C3E542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718"/>
            <a:ext cx="12204939" cy="59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08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D92ED-E558-4B46-AE5C-D5A89F28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EC4946-9268-41E3-8F3B-16A5C815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24"/>
            <a:ext cx="12192000" cy="654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953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3EEAED48-ECEE-478A-A034-8E47F8196F88}"/>
              </a:ext>
            </a:extLst>
          </p:cNvPr>
          <p:cNvSpPr/>
          <p:nvPr/>
        </p:nvSpPr>
        <p:spPr>
          <a:xfrm>
            <a:off x="212812" y="3789575"/>
            <a:ext cx="6297959" cy="29788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B82122-0FB6-4A39-B8DA-9B05480A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00" y="1361569"/>
            <a:ext cx="9013544" cy="4559236"/>
          </a:xfrm>
        </p:spPr>
        <p:txBody>
          <a:bodyPr>
            <a:normAutofit fontScale="90000"/>
          </a:bodyPr>
          <a:lstStyle/>
          <a:p>
            <a:pPr defTabSz="685800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cs-CZ" altLang="cs-CZ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čemu metodiky a hra slouží?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nástroj primární prevence</a:t>
            </a: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oblasti duševního zdraví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nástroj rozvoje psychické odolnosti </a:t>
            </a: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dětí a dospívajících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nástroj pro podporující a bezpečné prostředí</a:t>
            </a: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 škole i mimo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koho jsou určené?</a:t>
            </a:r>
            <a:br>
              <a:rPr lang="cs-CZ" altLang="cs-CZ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pedagogové v MŠ, ZŠ a SŠ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vedoucí zájmových skupin, lektoři adaptačních kurzů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každý, kdo chce zlepšit klima ve skupině i osobní pohodu</a:t>
            </a:r>
            <a:b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každý, kdo chce pečovat o svůj profesní rozvoj</a:t>
            </a:r>
            <a:br>
              <a:rPr lang="cs-CZ" altLang="cs-CZ" sz="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sz="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sz="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💡 </a:t>
            </a: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metodiky nabízejí? 					</a:t>
            </a:r>
            <a:b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propojení teorie s praxí (např. neurovědy, stres, trauma, emoce, </a:t>
            </a:r>
            <a:b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komunikace, předcházení náročnému chování)</a:t>
            </a:r>
            <a:b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konkrétní </a:t>
            </a: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techniky pro rozvoj</a:t>
            </a: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				</a:t>
            </a:r>
            <a:b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emoční gramotnosti </a:t>
            </a: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(schopnost pracovat se svými emocemi) 	</a:t>
            </a:r>
            <a:b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sociálních dovedností</a:t>
            </a: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(respektující komunikace, spolupráce)	</a:t>
            </a:r>
            <a:b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copingových strategií a psychohygieny			</a:t>
            </a:r>
            <a:b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cs-CZ" altLang="cs-CZ" sz="2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sebepoznání a identity		</a:t>
            </a:r>
            <a:r>
              <a:rPr lang="cs-CZ" altLang="cs-CZ" sz="15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br>
              <a:rPr lang="cs-CZ" altLang="cs-CZ" sz="135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Book">
                <a:extLst>
                  <a:ext uri="{FF2B5EF4-FFF2-40B4-BE49-F238E27FC236}">
                    <a16:creationId xmlns:a16="http://schemas.microsoft.com/office/drawing/2014/main" id="{91938A9D-23E1-4B94-AC9D-0452EEEBBC1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39785" y="3988737"/>
              <a:ext cx="2636122" cy="195092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36122" cy="1950921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8220834" ay="1483005" az="952245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92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Book">
                <a:extLst>
                  <a:ext uri="{FF2B5EF4-FFF2-40B4-BE49-F238E27FC236}">
                    <a16:creationId xmlns:a16="http://schemas.microsoft.com/office/drawing/2014/main" id="{91938A9D-23E1-4B94-AC9D-0452EEEBBC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9785" y="3988737"/>
                <a:ext cx="2636122" cy="195092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ovéPole 4">
            <a:extLst>
              <a:ext uri="{FF2B5EF4-FFF2-40B4-BE49-F238E27FC236}">
                <a16:creationId xmlns:a16="http://schemas.microsoft.com/office/drawing/2014/main" id="{DE8C5712-766B-4A23-BE3A-B4D1E2DE7030}"/>
              </a:ext>
            </a:extLst>
          </p:cNvPr>
          <p:cNvSpPr txBox="1"/>
          <p:nvPr/>
        </p:nvSpPr>
        <p:spPr>
          <a:xfrm>
            <a:off x="2090395" y="2114264"/>
            <a:ext cx="610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EC05BA5-A166-49F9-98FE-EAE9A1D59E33}"/>
              </a:ext>
            </a:extLst>
          </p:cNvPr>
          <p:cNvSpPr txBox="1"/>
          <p:nvPr/>
        </p:nvSpPr>
        <p:spPr>
          <a:xfrm>
            <a:off x="7522590" y="775436"/>
            <a:ext cx="4279641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/>
              <a:t>Desková hra – Cesty vedoucí k pohodě	</a:t>
            </a:r>
            <a:br>
              <a:rPr lang="cs-CZ" b="1"/>
            </a:br>
            <a:r>
              <a:rPr lang="cs-CZ"/>
              <a:t>Hra pro zábavu, k osvojení principů psychohygieny, budování důvěry </a:t>
            </a:r>
          </a:p>
          <a:p>
            <a:r>
              <a:rPr lang="cs-CZ"/>
              <a:t>a otevřené atmosféry ve skupině, </a:t>
            </a:r>
          </a:p>
          <a:p>
            <a:r>
              <a:rPr lang="cs-CZ"/>
              <a:t>prostor pro sdílení.</a:t>
            </a:r>
            <a:br>
              <a:rPr lang="cs-CZ"/>
            </a:br>
            <a:br>
              <a:rPr lang="cs-CZ"/>
            </a:br>
            <a:r>
              <a:rPr lang="cs-CZ"/>
              <a:t>🎲 </a:t>
            </a:r>
            <a:r>
              <a:rPr lang="cs-CZ" b="1"/>
              <a:t>Co hra přináší?</a:t>
            </a:r>
            <a:br>
              <a:rPr lang="cs-CZ" b="1"/>
            </a:br>
            <a:r>
              <a:rPr lang="cs-CZ"/>
              <a:t>rozvoj strategií zvládání náročných situací				</a:t>
            </a:r>
            <a:br>
              <a:rPr lang="cs-CZ"/>
            </a:br>
            <a:br>
              <a:rPr lang="cs-CZ"/>
            </a:br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8F1F2CE-B01B-4993-8F65-0C366186F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484" y="4564528"/>
            <a:ext cx="152413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6EEFCB-707D-4BBB-83C3-A33B91B28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5" y="-131976"/>
            <a:ext cx="1170809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Program poradenských služeb – rozcestník pro orientaci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5271D-92A8-473B-8AA9-F3EAE991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5" y="1193587"/>
            <a:ext cx="11708091" cy="5835192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 b="1"/>
              <a:t>§ 7 – vyhláška č. 72/2005</a:t>
            </a:r>
          </a:p>
          <a:p>
            <a:pPr marL="0" indent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 b="1"/>
              <a:t>Škola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(1) </a:t>
            </a:r>
            <a:r>
              <a:rPr lang="cs-CZ" sz="4000" b="1"/>
              <a:t>Poradenské služby v mateřské škole poskytují zpravidla učitelé mateřské školy</a:t>
            </a:r>
            <a:r>
              <a:rPr lang="cs-CZ" sz="4000"/>
              <a:t> určení postupem podle § 120a odst. 2 školského zákona. Na poskytování poradenských služeb v mateřské, základní, střední nebo vyšší odborné škole se může podílet psycholog, speciální pedagog, školský logoped nebo sociální pedagog.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endParaRPr lang="cs-CZ" sz="4000"/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(2) V mateřské škole jsou poskytovány poradenské služby v rozsahu odpovídajícím počtu a vzdělávacím potřebám dětí školy zaměřené zejména na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a) identifikaci a podporu dětí se speciálními vzdělávacími potřebami a dětí nadaných a mimořádně nadaných,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b) podporu dětí s potenciálním rizikem školní neúspěšnosti,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c) </a:t>
            </a:r>
            <a:r>
              <a:rPr lang="cs-CZ" sz="4000">
                <a:highlight>
                  <a:srgbClr val="FF0000"/>
                </a:highlight>
              </a:rPr>
              <a:t>podporu dětí s výraznými deficity v osvojování výsledků učení v oblasti klíčových osobnostních a sociálních kompetencí,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d) realizaci metodických konzultací mezi pedagogy a se školskými poradenskými zařízeními a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e) průběžné předávání informací zákonným zástupcům o realizované i navrhované podpoře jejich dítěte v předškolním vzdělávání.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endParaRPr lang="cs-CZ" sz="400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4000"/>
              <a:t>(5) </a:t>
            </a:r>
            <a:r>
              <a:rPr lang="cs-CZ" sz="4000">
                <a:highlight>
                  <a:srgbClr val="FF0000"/>
                </a:highlight>
              </a:rPr>
              <a:t>Mateřská, základní a střední škola zpracovává a uskutečňuje program poradenských služeb ve škole, který zahrnuje popis a vymezení rozsahu činností pedagogických pracovníků uvedených v odstavci 1. </a:t>
            </a:r>
            <a:r>
              <a:rPr lang="cs-CZ" sz="4000"/>
              <a:t>Základní a střední škola dále zpracovává a uskutečňuje preventivní program školy včetně strategie předcházení školní neúspěšnosti, šikaně a dalším projevům rizikového chování.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cs-CZ" sz="4000"/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23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6EEFCB-707D-4BBB-83C3-A33B91B28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5" y="-131976"/>
            <a:ext cx="1170809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/>
              <a:t>Program poradenských služeb – rozcestník pro orientaci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5271D-92A8-473B-8AA9-F3EAE991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5" y="886119"/>
            <a:ext cx="11576117" cy="5835192"/>
          </a:xfrm>
        </p:spPr>
        <p:txBody>
          <a:bodyPr>
            <a:noAutofit/>
          </a:bodyPr>
          <a:lstStyle/>
          <a:p>
            <a:pPr marL="0" indent="0" algn="l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1800" b="1" i="1"/>
              <a:t>Standardní činnosti mateřské školy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1800"/>
              <a:t>I. Standardní činnosti učitele mateřské školy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1800"/>
              <a:t>1. Identifikace dětí se speciálními vzdělávacími potřebami a dětí nadaných nebo mimořádně nadaných. Poskytování podpory těmto dětem ve vzdělávání, zajištění její individualizace a vyhodnocení nastavené podpory.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1800"/>
              <a:t>2. </a:t>
            </a:r>
            <a:r>
              <a:rPr lang="cs-CZ" sz="1800" b="1"/>
              <a:t>Vyhledávání a orientační šetření dětí s rizikem či projevy rizikového chování; poskytování poradenských služeb těmto dětem a jejich zákonným zástupcům, případně zprostředkování péče odpovídajícího odborného pracoviště ve spolupráci s dalšími učiteli.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endParaRPr lang="cs-CZ" sz="1800" b="1"/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1800"/>
              <a:t>Nemá fungovat jako odborný psycholog či speciální pedagog, ale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cs-CZ" sz="1800" b="1"/>
              <a:t>aktivně</a:t>
            </a:r>
            <a:r>
              <a:rPr lang="cs-CZ" sz="1800" b="1">
                <a:highlight>
                  <a:srgbClr val="FF0000"/>
                </a:highlight>
              </a:rPr>
              <a:t> sleduje </a:t>
            </a:r>
            <a:r>
              <a:rPr lang="cs-CZ" sz="1800" b="1"/>
              <a:t>vývoj dětí, poskytuje základní</a:t>
            </a:r>
            <a:r>
              <a:rPr lang="cs-CZ" sz="1800" b="1">
                <a:highlight>
                  <a:srgbClr val="FF0000"/>
                </a:highlight>
              </a:rPr>
              <a:t> podporu </a:t>
            </a:r>
            <a:r>
              <a:rPr lang="cs-CZ" sz="1800" b="1"/>
              <a:t>a přispívá ke včasné </a:t>
            </a:r>
            <a:r>
              <a:rPr lang="cs-CZ" sz="1800" b="1">
                <a:highlight>
                  <a:srgbClr val="FF0000"/>
                </a:highlight>
              </a:rPr>
              <a:t>identifikaci potřeb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cs-CZ" sz="1800" b="1">
              <a:highlight>
                <a:srgbClr val="FFFF00"/>
              </a:highlight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b="1"/>
              <a:t>Komunikace se zákonnými zástupci dětí</a:t>
            </a:r>
            <a:r>
              <a:rPr lang="cs-CZ" sz="1800"/>
              <a:t> – informace o vývoji dítěte, doporučení postupu pro spolupráci s odborníky.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b="1"/>
              <a:t>Sledování a identifikace dětí </a:t>
            </a:r>
            <a:r>
              <a:rPr lang="cs-CZ" sz="1800"/>
              <a:t>se speciálními vzdělávací potřebami či rizikovým chováním.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cs-CZ" sz="1800" b="1"/>
              <a:t>Spolupráce</a:t>
            </a:r>
            <a:r>
              <a:rPr lang="cs-CZ" sz="1800"/>
              <a:t> s vedením školy a odborníky na realizaci podpůrných opatření a preventivních aktivit.</a:t>
            </a:r>
          </a:p>
        </p:txBody>
      </p:sp>
    </p:spTree>
    <p:extLst>
      <p:ext uri="{BB962C8B-B14F-4D97-AF65-F5344CB8AC3E}">
        <p14:creationId xmlns:p14="http://schemas.microsoft.com/office/powerpoint/2010/main" val="3924030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5B383-38C7-4406-BAA0-7BD971E9F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447" y="327418"/>
            <a:ext cx="3335425" cy="1325563"/>
          </a:xfrm>
        </p:spPr>
        <p:txBody>
          <a:bodyPr/>
          <a:lstStyle/>
          <a:p>
            <a:r>
              <a:rPr lang="cs-CZ" b="1"/>
              <a:t>INSPIRACE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C80A6D-0B8B-418B-91DE-F9C92F056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70" y="147791"/>
            <a:ext cx="6556076" cy="250114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E836646-E4BE-4A8B-BA9A-38CEDEC7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063" y="2903973"/>
            <a:ext cx="9524803" cy="39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106F8-A8F6-2451-C772-38A2BCC6C5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9894" y="365125"/>
            <a:ext cx="10515600" cy="1325563"/>
          </a:xfrm>
        </p:spPr>
        <p:txBody>
          <a:bodyPr/>
          <a:lstStyle/>
          <a:p>
            <a:r>
              <a:rPr lang="cs-CZ"/>
              <a:t>Úvod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43FFE3-72D8-1DCE-04F9-11011AE9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52475"/>
            <a:ext cx="86106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03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3B92B-857F-4779-AA37-196419ED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823"/>
          </a:xfrm>
        </p:spPr>
        <p:txBody>
          <a:bodyPr>
            <a:normAutofit/>
          </a:bodyPr>
          <a:lstStyle/>
          <a:p>
            <a:r>
              <a:rPr lang="cs-CZ" sz="24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https://zapojmevsechny.cz/poradenstvi</a:t>
            </a:r>
            <a:r>
              <a:rPr lang="cs-CZ" sz="2400"/>
              <a:t>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E6F7C9-2CCB-40FF-B4F3-994F5DF78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7676" y="1036948"/>
            <a:ext cx="11116647" cy="5561813"/>
          </a:xfrm>
        </p:spPr>
      </p:pic>
    </p:spTree>
    <p:extLst>
      <p:ext uri="{BB962C8B-B14F-4D97-AF65-F5344CB8AC3E}">
        <p14:creationId xmlns:p14="http://schemas.microsoft.com/office/powerpoint/2010/main" val="2264321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35C6-1C05-8F60-88DE-58B380FAD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3CB1EE-2465-685C-7498-00C1BE5E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53" y="1982694"/>
            <a:ext cx="4338918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1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69E6F-DA30-2680-5072-F28949D27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676" y="432361"/>
            <a:ext cx="10515600" cy="1325563"/>
          </a:xfrm>
        </p:spPr>
        <p:txBody>
          <a:bodyPr/>
          <a:lstStyle/>
          <a:p>
            <a:r>
              <a:rPr lang="cs-CZ"/>
              <a:t>Krok za krokem </a:t>
            </a:r>
          </a:p>
        </p:txBody>
      </p:sp>
      <p:pic>
        <p:nvPicPr>
          <p:cNvPr id="4" name="Obrázek 3" descr="Obsah obrázku Písmo, Grafika, kresba, design&#10;&#10;Obsah generovaný pomocí AI může být nesprávný.">
            <a:extLst>
              <a:ext uri="{FF2B5EF4-FFF2-40B4-BE49-F238E27FC236}">
                <a16:creationId xmlns:a16="http://schemas.microsoft.com/office/drawing/2014/main" id="{E5C508ED-0ECB-F79B-09BB-2C94073A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24" y="589400"/>
            <a:ext cx="9402900" cy="62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8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AA0594-FDCC-B5E2-169E-8A7060292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26" y="3039036"/>
            <a:ext cx="4870912" cy="6116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67A6D9-08DF-2934-19B4-432E2AC9F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47" y="3046365"/>
            <a:ext cx="3173852" cy="1034211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11B31AFF-19D4-D9C9-CAAD-58238FC3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Krok za krokem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35D91F-16B7-5C24-66E8-252C8A80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213410"/>
          </a:xfrm>
        </p:spPr>
        <p:txBody>
          <a:bodyPr/>
          <a:lstStyle/>
          <a:p>
            <a:r>
              <a:rPr lang="cs-CZ"/>
              <a:t>podpora poradenského systému v Královéhradeckém kraji</a:t>
            </a:r>
            <a:br>
              <a:rPr lang="cs-CZ"/>
            </a:b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321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3D1D3-A4A9-CB26-352B-E0BE1CBB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Krok za krokem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03953-A245-7C57-449A-E866A3DA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6987"/>
          </a:xfrm>
        </p:spPr>
        <p:txBody>
          <a:bodyPr>
            <a:normAutofit/>
          </a:bodyPr>
          <a:lstStyle/>
          <a:p>
            <a:r>
              <a:rPr lang="cs-CZ"/>
              <a:t>Dvouletý projekt MŠMT, Operační program Jan Amos Komenský</a:t>
            </a:r>
          </a:p>
          <a:p>
            <a:r>
              <a:rPr lang="cs-CZ"/>
              <a:t>Cílová skupina: děti MŠ, žáci ZŠ, SŠ, děti a žáci ve školských zařízeních, pedagogičtí i nepedagogičtí pracovníci škol a školských zařízení, rodiče dětí a žáků a také veřejnost</a:t>
            </a:r>
          </a:p>
          <a:p>
            <a:r>
              <a:rPr lang="cs-CZ"/>
              <a:t>Záměr: poskytovat cílenou metodickou personální podporu poradenským pracovníkům školy, tj. pedagogům, pracovníkům ŠPP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867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B2B5C-A31F-1BDE-0B30-0966B75C9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Poslání naší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4E9D63-F217-5F3F-0520-15334B95B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/>
              <a:t>Velmi důležité je pro nás vystupovat ve vztahu k zúčastněným školám i jednotlivým osobám jako erudovaný partner a průvodce, který se formou zralé podpory a spolupráce podílí na efektivním fungování ŠPP dané školy a napomáhá tím upevňování jejího bezpečného klimatu a budování pozitivních, otevřených a konstruktivních vztahů. </a:t>
            </a:r>
          </a:p>
          <a:p>
            <a:pPr marL="0" indent="0">
              <a:buNone/>
            </a:pPr>
            <a:r>
              <a:rPr lang="cs-CZ" b="1" i="1"/>
              <a:t>„Dělej dnes takové aktivity, které budou dárkem pro Tvou budoucnost.“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43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3C609-9898-89DF-11A7-2A2FED26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Spolupráce s MŠ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45CAD5-FECA-E432-C8CC-A6174C82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1046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Zapojeno 26 mateřských škol v rámci KHK</a:t>
            </a:r>
          </a:p>
          <a:p>
            <a:r>
              <a:rPr lang="cs-CZ"/>
              <a:t>Projekt nabízí podporu v těchto oblastech:</a:t>
            </a:r>
          </a:p>
          <a:p>
            <a:pPr lvl="1"/>
            <a:r>
              <a:rPr lang="cs-CZ" b="1">
                <a:solidFill>
                  <a:schemeClr val="bg1">
                    <a:lumMod val="85000"/>
                  </a:schemeClr>
                </a:solidFill>
              </a:rPr>
              <a:t>Diagnostika v MŠ </a:t>
            </a:r>
            <a:r>
              <a:rPr lang="cs-CZ"/>
              <a:t>– metodická podpora, vzdělávací akce</a:t>
            </a:r>
          </a:p>
          <a:p>
            <a:pPr lvl="1"/>
            <a:r>
              <a:rPr lang="cs-CZ" b="1">
                <a:solidFill>
                  <a:schemeClr val="bg1">
                    <a:lumMod val="85000"/>
                  </a:schemeClr>
                </a:solidFill>
              </a:rPr>
              <a:t>Podpora pedagogických pracovníků </a:t>
            </a:r>
            <a:r>
              <a:rPr lang="cs-CZ"/>
              <a:t>– metodická podpora určeného poradenského pracovníka v MŠ, metodická podpora pedagogických pracovníků (učitelé, asistenti pedagoga), podpora psychohygieny a pozitivního klimatu v týmu, workshopy a kulaté stoly s pedagogy</a:t>
            </a:r>
          </a:p>
          <a:p>
            <a:pPr lvl="1"/>
            <a:r>
              <a:rPr lang="cs-CZ" b="1">
                <a:solidFill>
                  <a:schemeClr val="bg1">
                    <a:lumMod val="85000"/>
                  </a:schemeClr>
                </a:solidFill>
              </a:rPr>
              <a:t>Děti se speciálními vzdělávacími potřebami na úrovni PO1 </a:t>
            </a:r>
            <a:r>
              <a:rPr lang="cs-CZ"/>
              <a:t>– depistáže ve třídách, rozbory s pedagogy, řešení individuálních kazuistik dětí s pedagogy a rodiči</a:t>
            </a:r>
          </a:p>
          <a:p>
            <a:pPr lvl="1"/>
            <a:r>
              <a:rPr lang="cs-CZ" b="1">
                <a:solidFill>
                  <a:schemeClr val="bg1">
                    <a:lumMod val="85000"/>
                  </a:schemeClr>
                </a:solidFill>
              </a:rPr>
              <a:t>Spolupráce s rodiči </a:t>
            </a:r>
            <a:r>
              <a:rPr lang="cs-CZ"/>
              <a:t>– workshopy pro rodiče na vybraná témata</a:t>
            </a:r>
          </a:p>
          <a:p>
            <a:pPr lvl="1"/>
            <a:r>
              <a:rPr lang="cs-CZ" b="1">
                <a:solidFill>
                  <a:schemeClr val="bg1">
                    <a:lumMod val="85000"/>
                  </a:schemeClr>
                </a:solidFill>
              </a:rPr>
              <a:t>Spolupráce s PPP, SPC KHK </a:t>
            </a:r>
            <a:r>
              <a:rPr lang="cs-CZ"/>
              <a:t>– podpora spolupráce a komunikace, možnost společných setkání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680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59FE-4CE1-D990-2F07-AF6D69200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A1B098-AFFA-5E5F-A6F7-9A94B14AA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53" y="1982694"/>
            <a:ext cx="4338918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4DCAD-A4D0-6EFB-B231-C5EEE55991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42858"/>
          </a:solidFill>
        </p:spPr>
        <p:txBody>
          <a:bodyPr/>
          <a:lstStyle/>
          <a:p>
            <a:r>
              <a:rPr lang="cs-CZ"/>
              <a:t>Odklad povinné školní docházky §37 </a:t>
            </a:r>
            <a:br>
              <a:rPr lang="cs-CZ"/>
            </a:br>
            <a:r>
              <a:rPr lang="cs-CZ"/>
              <a:t>(nové znění)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9F269-56E7-0B6A-FF05-74C95365761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b="1"/>
              <a:t>1) Požádá-li o to písemně zákonný zástupce dítěte </a:t>
            </a:r>
            <a:r>
              <a:rPr lang="cs-CZ" b="1">
                <a:solidFill>
                  <a:srgbClr val="FF2600"/>
                </a:solidFill>
              </a:rPr>
              <a:t>v době zápisu dítěte k povinné školní docházce stanovené ředitelem školy </a:t>
            </a:r>
            <a:r>
              <a:rPr lang="cs-CZ" b="1"/>
              <a:t>podle § 46 odst. 1, odloží ředitel školy začátek povinné školní docházky o 1 školní rok, pokud zdravotní stav dítěte dlouhodobě neumožňuje jeho účast ve vyučování a tato skutečnost je doložena doporučujícím posouzením</a:t>
            </a:r>
          </a:p>
          <a:p>
            <a:pPr lvl="1"/>
            <a:r>
              <a:rPr lang="cs-CZ"/>
              <a:t>a) lékaře, s výjimkou lékaře se specializovanou způsobilostí v oboru praktický lékař pro děti a dorost nebo v oboru pediatrie, nebo klinického psychologa, a</a:t>
            </a:r>
          </a:p>
          <a:p>
            <a:pPr lvl="1"/>
            <a:r>
              <a:rPr lang="cs-CZ"/>
              <a:t>b) školského poradenského zařízení, které přihlédne k posouzení podle písmene a).</a:t>
            </a:r>
          </a:p>
          <a:p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83901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7EA2AD-1B6E-0F30-8E19-5546F3D4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8268"/>
            <a:ext cx="10515600" cy="617180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b="1"/>
              <a:t>2) </a:t>
            </a:r>
            <a:r>
              <a:rPr lang="cs-CZ" b="1">
                <a:solidFill>
                  <a:srgbClr val="FF0000"/>
                </a:solidFill>
              </a:rPr>
              <a:t>Začátek povinné školní docházky lze odložit pouze jednou.</a:t>
            </a:r>
          </a:p>
          <a:p>
            <a:pPr marL="0" indent="0">
              <a:buNone/>
            </a:pPr>
            <a:endParaRPr lang="cs-CZ" b="1"/>
          </a:p>
          <a:p>
            <a:r>
              <a:rPr lang="cs-CZ" b="1"/>
              <a:t>3) Školské poradenské zařízení musí zároveň s doporučujícím posouzením podle odstavce 1 </a:t>
            </a:r>
            <a:r>
              <a:rPr lang="cs-CZ" b="1">
                <a:solidFill>
                  <a:srgbClr val="FF0000"/>
                </a:solidFill>
              </a:rPr>
              <a:t>vydat také doporučení podpůrného opatření spočívajícího ve vzdělávání dítěte</a:t>
            </a:r>
            <a:r>
              <a:rPr lang="cs-CZ">
                <a:solidFill>
                  <a:srgbClr val="FF0000"/>
                </a:solidFill>
              </a:rPr>
              <a:t> </a:t>
            </a:r>
            <a:r>
              <a:rPr lang="cs-CZ" b="1">
                <a:solidFill>
                  <a:srgbClr val="FF0000"/>
                </a:solidFill>
              </a:rPr>
              <a:t>v mateřské škole nebo v přípravné třídě základní školy podle individuálního vzdělávacího</a:t>
            </a:r>
            <a:r>
              <a:rPr lang="cs-CZ">
                <a:solidFill>
                  <a:srgbClr val="FF0000"/>
                </a:solidFill>
              </a:rPr>
              <a:t> </a:t>
            </a:r>
            <a:r>
              <a:rPr lang="cs-CZ" b="1">
                <a:solidFill>
                  <a:srgbClr val="FF0000"/>
                </a:solidFill>
              </a:rPr>
              <a:t>plánu.</a:t>
            </a:r>
            <a:r>
              <a:rPr lang="cs-CZ" b="1"/>
              <a:t> Věta první neplatí pro doporučující posouzení dítěte, jemuž bylo školským</a:t>
            </a:r>
            <a:r>
              <a:rPr lang="cs-CZ"/>
              <a:t> </a:t>
            </a:r>
            <a:r>
              <a:rPr lang="cs-CZ" b="1"/>
              <a:t>poradenským zařízením doporučeno zařazení do přípravného stupně základní školy</a:t>
            </a:r>
            <a:r>
              <a:rPr lang="cs-CZ"/>
              <a:t> </a:t>
            </a:r>
            <a:r>
              <a:rPr lang="cs-CZ" b="1"/>
              <a:t>speciální.</a:t>
            </a:r>
          </a:p>
          <a:p>
            <a:pPr marL="0" indent="0">
              <a:buNone/>
            </a:pPr>
            <a:endParaRPr lang="cs-CZ" b="1"/>
          </a:p>
          <a:p>
            <a:r>
              <a:rPr lang="cs-CZ" b="1"/>
              <a:t>4) </a:t>
            </a:r>
            <a:r>
              <a:rPr lang="cs-CZ" b="1">
                <a:solidFill>
                  <a:srgbClr val="FF0000"/>
                </a:solidFill>
              </a:rPr>
              <a:t>Náležitosti doporučujícího posouzení </a:t>
            </a:r>
            <a:r>
              <a:rPr lang="cs-CZ" b="1"/>
              <a:t>podle odstavce 1 písm. b) stanoví ministerstvo</a:t>
            </a:r>
            <a:r>
              <a:rPr lang="cs-CZ"/>
              <a:t> </a:t>
            </a:r>
            <a:r>
              <a:rPr lang="cs-CZ" b="1"/>
              <a:t>vyhláškou.</a:t>
            </a:r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19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2B78CB3-8125-BB8A-D8F0-D26CC6180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910887" cy="1325563"/>
          </a:xfrm>
          <a:solidFill>
            <a:srgbClr val="E42858"/>
          </a:solidFill>
        </p:spPr>
        <p:txBody>
          <a:bodyPr/>
          <a:lstStyle/>
          <a:p>
            <a:pPr algn="ctr"/>
            <a:r>
              <a:rPr lang="cs-CZ"/>
              <a:t>Časová osa</a:t>
            </a:r>
          </a:p>
        </p:txBody>
      </p:sp>
      <p:graphicFrame>
        <p:nvGraphicFramePr>
          <p:cNvPr id="11" name="Zástupný obsah 10">
            <a:extLst>
              <a:ext uri="{FF2B5EF4-FFF2-40B4-BE49-F238E27FC236}">
                <a16:creationId xmlns:a16="http://schemas.microsoft.com/office/drawing/2014/main" id="{C16AF244-5639-DD13-2C33-87D8C5BB7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769426"/>
              </p:ext>
            </p:extLst>
          </p:nvPr>
        </p:nvGraphicFramePr>
        <p:xfrm>
          <a:off x="442913" y="1825625"/>
          <a:ext cx="109108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35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1031D75-0563-F884-DEBF-D5C212AB8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24" y="-622730"/>
            <a:ext cx="11467417" cy="81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6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09B04A-DA07-75E5-8EE7-D9EEB2B0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0819"/>
            <a:ext cx="10515600" cy="1325563"/>
          </a:xfrm>
        </p:spPr>
        <p:txBody>
          <a:bodyPr/>
          <a:lstStyle/>
          <a:p>
            <a:r>
              <a:rPr lang="cs-CZ"/>
              <a:t>CO SE V TÉTO SOUVISLOSTI JEŠTĚ MĚNÍ?</a:t>
            </a:r>
          </a:p>
        </p:txBody>
      </p:sp>
    </p:spTree>
    <p:extLst>
      <p:ext uri="{BB962C8B-B14F-4D97-AF65-F5344CB8AC3E}">
        <p14:creationId xmlns:p14="http://schemas.microsoft.com/office/powerpoint/2010/main" val="236755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0D4A5-EF30-354F-68E7-704A063DCF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42858"/>
          </a:solidFill>
        </p:spPr>
        <p:txBody>
          <a:bodyPr/>
          <a:lstStyle/>
          <a:p>
            <a:r>
              <a:rPr lang="cs-CZ"/>
              <a:t>od 1. 9. 2025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073D27D-FE63-236B-0DA9-613190E52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035641"/>
              </p:ext>
            </p:extLst>
          </p:nvPr>
        </p:nvGraphicFramePr>
        <p:xfrm>
          <a:off x="801858" y="1914525"/>
          <a:ext cx="10551942" cy="4521484"/>
        </p:xfrm>
        <a:graphic>
          <a:graphicData uri="http://schemas.openxmlformats.org/drawingml/2006/table">
            <a:tbl>
              <a:tblPr/>
              <a:tblGrid>
                <a:gridCol w="10551942">
                  <a:extLst>
                    <a:ext uri="{9D8B030D-6E8A-4147-A177-3AD203B41FA5}">
                      <a16:colId xmlns:a16="http://schemas.microsoft.com/office/drawing/2014/main" val="3317414389"/>
                    </a:ext>
                  </a:extLst>
                </a:gridCol>
              </a:tblGrid>
              <a:tr h="542917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Zrušení možnosti tzv. </a:t>
                      </a: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dodatečného odkladu</a:t>
                      </a:r>
                      <a:endParaRPr lang="cs-CZ" sz="2400">
                        <a:solidFill>
                          <a:schemeClr val="tx1"/>
                        </a:solidFill>
                        <a:effectLst/>
                        <a:latin typeface="Bahnschrift" panose="020F0502020204030204" pitchFamily="34" charset="0"/>
                      </a:endParaRPr>
                    </a:p>
                  </a:txBody>
                  <a:tcPr marL="49844" marR="49844" marT="68534" marB="68534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939963"/>
                  </a:ext>
                </a:extLst>
              </a:tr>
              <a:tr h="542917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Nový termín zápisu do MŠ </a:t>
                      </a: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od 15. března do 15. dubna</a:t>
                      </a:r>
                      <a:endParaRPr lang="cs-CZ" sz="2400">
                        <a:solidFill>
                          <a:schemeClr val="tx1"/>
                        </a:solidFill>
                        <a:effectLst/>
                        <a:latin typeface="Bahnschrift" panose="020F0502020204030204" pitchFamily="34" charset="0"/>
                      </a:endParaRPr>
                    </a:p>
                  </a:txBody>
                  <a:tcPr marL="49844" marR="49844" marT="68534" marB="68534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454399"/>
                  </a:ext>
                </a:extLst>
              </a:tr>
              <a:tr h="542917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Nový termín zápisu do ZŠ </a:t>
                      </a: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od 15. ledna do 15. února</a:t>
                      </a:r>
                      <a:endParaRPr lang="cs-CZ" sz="2400">
                        <a:solidFill>
                          <a:schemeClr val="tx1"/>
                        </a:solidFill>
                        <a:effectLst/>
                        <a:latin typeface="Bahnschrift" panose="020F0502020204030204" pitchFamily="34" charset="0"/>
                      </a:endParaRPr>
                    </a:p>
                  </a:txBody>
                  <a:tcPr marL="49844" marR="49844" marT="68534" marB="68534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797692"/>
                  </a:ext>
                </a:extLst>
              </a:tr>
              <a:tr h="85366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Povinnost </a:t>
                      </a: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předávání výsledků</a:t>
                      </a: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 pedagogického diagnostikování z MŠ do ZŠ</a:t>
                      </a:r>
                    </a:p>
                  </a:txBody>
                  <a:tcPr marL="49844" marR="49844" marT="68534" marB="68534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433863"/>
                  </a:ext>
                </a:extLst>
              </a:tr>
              <a:tr h="1170484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Zákonný zástupce v žádosti o přijetí do ZŠ uvádí, </a:t>
                      </a: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z jaké školy dítě přichází</a:t>
                      </a: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 (případně, že se na dítě nevztahuje povinné předškolní vzdělávání)</a:t>
                      </a:r>
                    </a:p>
                  </a:txBody>
                  <a:tcPr marL="49844" marR="49844" marT="68534" marB="68534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692188"/>
                  </a:ext>
                </a:extLst>
              </a:tr>
              <a:tr h="85366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Povinnost vzdělávání dítěte </a:t>
                      </a:r>
                      <a:r>
                        <a:rPr lang="cs-CZ" sz="2400" b="1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podle IVP</a:t>
                      </a:r>
                      <a:r>
                        <a:rPr lang="cs-CZ" sz="2400">
                          <a:solidFill>
                            <a:schemeClr val="tx1"/>
                          </a:solidFill>
                          <a:effectLst/>
                          <a:latin typeface="Bahnschrift" panose="020F0502020204030204" pitchFamily="34" charset="0"/>
                        </a:rPr>
                        <a:t> – platí v případě povolení odkladu PŠD podle nových pravidel</a:t>
                      </a:r>
                    </a:p>
                  </a:txBody>
                  <a:tcPr marL="49844" marR="49844" marT="68534" marB="68534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32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7749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37</Slides>
  <Notes>1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Office</vt:lpstr>
      <vt:lpstr>Pedagogicko – psychologická poradna a Speciálně pedagogické centrum Královéhradeckého kraje</vt:lpstr>
      <vt:lpstr>Prezentace aplikace PowerPoint</vt:lpstr>
      <vt:lpstr>Úvod</vt:lpstr>
      <vt:lpstr>Odklad povinné školní docházky §37  (nové znění)</vt:lpstr>
      <vt:lpstr>Prezentace aplikace PowerPoint</vt:lpstr>
      <vt:lpstr>Časová osa</vt:lpstr>
      <vt:lpstr>Prezentace aplikace PowerPoint</vt:lpstr>
      <vt:lpstr>CO SE V TÉTO SOUVISLOSTI JEŠTĚ MĚNÍ?</vt:lpstr>
      <vt:lpstr>od 1. 9. 2025</vt:lpstr>
      <vt:lpstr>od 1. 9. 2026</vt:lpstr>
      <vt:lpstr>od 1. 9. 2027</vt:lpstr>
      <vt:lpstr>od 1. 9. 2029</vt:lpstr>
      <vt:lpstr>Prezentace aplikace PowerPoint</vt:lpstr>
      <vt:lpstr>Činnosti PPP a SPC pro MŠ </vt:lpstr>
      <vt:lpstr>Oblast diagnostiky včetně diagnostiky dynamické a intervence</vt:lpstr>
      <vt:lpstr>Oblast prevence - dle potřeb MŠ, kapacity a možností daného pracoviště/ regionu</vt:lpstr>
      <vt:lpstr>Metodická podpora</vt:lpstr>
      <vt:lpstr>Připravujeme výše uvedené činnosti rozšířit o:</vt:lpstr>
      <vt:lpstr>Prezentace aplikace PowerPoint</vt:lpstr>
      <vt:lpstr>Centrum prevence</vt:lpstr>
      <vt:lpstr>Struktura příspěvku </vt:lpstr>
      <vt:lpstr>Centrum prevence a metodické podpory (CPMP)</vt:lpstr>
      <vt:lpstr>https://www.poradenstvikhk.cz/dusevnizdravi/kazuisticke-seminare/ https://www.poradenstvikhk.cz/prodej/  </vt:lpstr>
      <vt:lpstr>Prezentace aplikace PowerPoint</vt:lpstr>
      <vt:lpstr>Prezentace aplikace PowerPoint</vt:lpstr>
      <vt:lpstr>K čemu metodiky a hra slouží? - nástroj primární prevence v oblasti duševního zdraví - nástroj rozvoje psychické odolnosti dětí a dospívajících - nástroj pro podporující a bezpečné prostředí ve škole i mimo  Pro koho jsou určené? * pedagogové v MŠ, ZŠ a SŠ * vedoucí zájmových skupin, lektoři adaptačních kurzů * každý, kdo chce zlepšit klima ve skupině i osobní pohodu * každý, kdo chce pečovat o svůj profesní rozvoj   💡 Co metodiky nabízejí?       * propojení teorie s praxí (např. neurovědy, stres, trauma, emoce,     komunikace, předcházení náročnému chování) * konkrétní techniky pro rozvoj:     * emoční gramotnosti (schopnost pracovat se svými emocemi)   * sociálních dovedností (respektující komunikace, spolupráce)  * copingových strategií a psychohygieny    * sebepoznání a identity      </vt:lpstr>
      <vt:lpstr>Program poradenských služeb – rozcestník pro orientaci</vt:lpstr>
      <vt:lpstr>Program poradenských služeb – rozcestník pro orientaci</vt:lpstr>
      <vt:lpstr>INSPIRACE</vt:lpstr>
      <vt:lpstr>https://zapojmevsechny.cz/poradenstvi </vt:lpstr>
      <vt:lpstr>Prezentace aplikace PowerPoint</vt:lpstr>
      <vt:lpstr>Krok za krokem </vt:lpstr>
      <vt:lpstr>Krok za krokem </vt:lpstr>
      <vt:lpstr>Krok za krokem</vt:lpstr>
      <vt:lpstr>Poslání naší práce</vt:lpstr>
      <vt:lpstr>Spolupráce s MŠ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Ladislav Martinek</dc:creator>
  <cp:revision>8</cp:revision>
  <dcterms:created xsi:type="dcterms:W3CDTF">2026-01-24T16:17:32Z</dcterms:created>
  <dcterms:modified xsi:type="dcterms:W3CDTF">2026-01-26T09:01:34Z</dcterms:modified>
</cp:coreProperties>
</file>