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Reformace, lutheránství a kalvinismus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09728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Prezentace pro žáky 7. třídy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Shrnutí a zajímavosti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097280"/>
            <a:ext cx="82296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- Luther a Kalvín ovlivnili dějiny Evropy</a:t>
            </a:r>
          </a:p>
          <a:p>
            <a:r>
              <a:t>- Reformace změnila školství, kulturu, myšlení lidí</a:t>
            </a:r>
          </a:p>
          <a:p>
            <a:r>
              <a:t>- Některé církve existují dodnes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Otázky k zamyšlení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097280"/>
            <a:ext cx="82296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- Kde dnes najdeme luteránské nebo kalvinistické kostely?</a:t>
            </a:r>
          </a:p>
          <a:p>
            <a:r>
              <a:t>- Proč podle tebe lidé chtěli změnit církev?</a:t>
            </a:r>
          </a:p>
          <a:p>
            <a:r>
              <a:t>- Co si myslíš o náboženské svobodě dnes?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Pracovní list (doporučení)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097280"/>
            <a:ext cx="82296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- Doplň mapu Evropy: vybarvi země podle církve</a:t>
            </a:r>
          </a:p>
          <a:p>
            <a:r>
              <a:t>- Spoj osobnost (Luther, Kalvín) s jejím učením</a:t>
            </a:r>
          </a:p>
          <a:p>
            <a:r>
              <a:t>- Doplň pojmy: reformace, luteránství, kalvinismus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Proč vznikla reformace?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097280"/>
            <a:ext cx="82296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- Problémy v katolické církvi (odpustky, bohatství, chování kněží)</a:t>
            </a:r>
          </a:p>
          <a:p>
            <a:r>
              <a:t>- Lidé chtěli církev změnit.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Martin Luther a lutheránství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097280"/>
            <a:ext cx="82296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- Martin Luther (Německo, 1517)</a:t>
            </a:r>
          </a:p>
          <a:p>
            <a:r>
              <a:t>- Kritika církve: 95 tezí</a:t>
            </a:r>
          </a:p>
          <a:p>
            <a:r>
              <a:t>- Důraz na víru a Bibli</a:t>
            </a:r>
          </a:p>
          <a:p>
            <a:r>
              <a:t>- Vznik luteránské církve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Šíření lutheránství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097280"/>
            <a:ext cx="82296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- Německo, Dánsko, Švédsko, Norsko</a:t>
            </a:r>
          </a:p>
          <a:p>
            <a:r>
              <a:t>- Luteránství se stalo státním náboženstvím.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Jan Kalvín a kalvinismus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097280"/>
            <a:ext cx="82296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- Jan Kalvín (Francie, Švýcarsko)</a:t>
            </a:r>
          </a:p>
          <a:p>
            <a:r>
              <a:t>- Ženeva – centrum kalvinismu</a:t>
            </a:r>
          </a:p>
          <a:p>
            <a:r>
              <a:t>- Učení o předurčení (Bůh rozhoduje o spáse)</a:t>
            </a:r>
          </a:p>
          <a:p>
            <a:r>
              <a:t>- Pořádek, pracovitost, jednoduchý život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Šíření kalvinismu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097280"/>
            <a:ext cx="82296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- Švýcarsko, Nizozemí, Skotsko, část Francie (hugenoti)</a:t>
            </a:r>
          </a:p>
          <a:p>
            <a:r>
              <a:t>- Někde spojen s bojem za svobodu.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Katolická reakce – protireformace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097280"/>
            <a:ext cx="82296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- Katolická církev také měnila pravidla (Tridentský koncil)</a:t>
            </a:r>
          </a:p>
          <a:p>
            <a:r>
              <a:t>- V některých zemích zůstalo jen katolictví.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Náboženské války a konflikty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097280"/>
            <a:ext cx="82296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- Války v Německu (Šmalkaldská, Třicetiletá)</a:t>
            </a:r>
          </a:p>
          <a:p>
            <a:r>
              <a:t>- Války ve Francii (hugenoti)</a:t>
            </a:r>
          </a:p>
          <a:p>
            <a:r>
              <a:t>- Boj v Nizozemí za nezávislost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Jak to dopadlo?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097280"/>
            <a:ext cx="82296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- V Evropě zůstaly různé církve: katolíci, luteráni, kalvinisté</a:t>
            </a:r>
          </a:p>
          <a:p>
            <a:r>
              <a:t>- Víc náboženské svobody, konec jediné církve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