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CA246-E571-3C46-4426-D02A0E872312}" v="1393" dt="2021-03-16T09:44:39.424"/>
    <p1510:client id="{36C901A2-E430-4085-93DA-B8FF76641463}" v="5" dt="2021-03-16T08:56:39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tableStyles.xml" Id="rId8" /><Relationship Type="http://schemas.openxmlformats.org/officeDocument/2006/relationships/slide" Target="slides/slide2.xml" Id="rId3" /><Relationship Type="http://schemas.openxmlformats.org/officeDocument/2006/relationships/theme" Target="theme/theme1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viewProps" Target="viewProps.xml" Id="rId6" /><Relationship Type="http://schemas.openxmlformats.org/officeDocument/2006/relationships/presProps" Target="presProps.xml" Id="rId5" /><Relationship Type="http://schemas.microsoft.com/office/2015/10/relationships/revisionInfo" Target="revisionInfo.xml" Id="rId10" /><Relationship Type="http://schemas.openxmlformats.org/officeDocument/2006/relationships/slide" Target="slides/slide3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0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1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4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5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1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2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2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cs-CZ" sz="5000" b="1">
                <a:cs typeface="Calibri Light"/>
              </a:rPr>
              <a:t>Základní škola a Mateřská škola Chodovice, </a:t>
            </a:r>
            <a:br>
              <a:rPr lang="cs-CZ" sz="5000" b="1">
                <a:cs typeface="Calibri Light"/>
              </a:rPr>
            </a:br>
            <a:r>
              <a:rPr lang="cs-CZ" sz="5000" b="1">
                <a:cs typeface="Calibri Light"/>
              </a:rPr>
              <a:t>okres Jičín</a:t>
            </a:r>
          </a:p>
        </p:txBody>
      </p:sp>
      <p:sp>
        <p:nvSpPr>
          <p:cNvPr id="24" name="Freeform: Shape 2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.jpg">
            <a:extLst>
              <a:ext uri="{FF2B5EF4-FFF2-40B4-BE49-F238E27FC236}">
                <a16:creationId xmlns:a16="http://schemas.microsoft.com/office/drawing/2014/main" id="{33EFCDB9-4367-4212-BD16-DF19BFD67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40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7B5014-12BC-45AA-B424-61A069AFD88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2D09-96A1-4B6C-AFB2-8D94314F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>
                <a:cs typeface="Calibri Light"/>
              </a:rPr>
              <a:t>Nabídka pro žáky</a:t>
            </a:r>
            <a:endParaRPr lang="en-US" sz="480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B091-7DC2-4032-B2DE-AAC0F1E98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1700" dirty="0" err="1">
                <a:solidFill>
                  <a:schemeClr val="bg1"/>
                </a:solidFill>
                <a:cs typeface="Calibri"/>
              </a:rPr>
              <a:t>Projektové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dny</a:t>
            </a:r>
          </a:p>
          <a:p>
            <a:pPr lvl="1"/>
            <a:r>
              <a:rPr lang="en-US" sz="1700" dirty="0" err="1">
                <a:solidFill>
                  <a:schemeClr val="bg1"/>
                </a:solidFill>
                <a:cs typeface="Calibri"/>
              </a:rPr>
              <a:t>délka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projektového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dne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– 4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hodiny</a:t>
            </a:r>
          </a:p>
          <a:p>
            <a:pPr lvl="1"/>
            <a:r>
              <a:rPr lang="en-US" sz="1700" dirty="0" err="1">
                <a:solidFill>
                  <a:schemeClr val="bg1"/>
                </a:solidFill>
                <a:cs typeface="Calibri"/>
              </a:rPr>
              <a:t>minimálně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 10x za 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projektové</a:t>
            </a:r>
            <a:r>
              <a:rPr lang="en-US" sz="17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700" dirty="0" err="1">
                <a:solidFill>
                  <a:schemeClr val="bg1"/>
                </a:solidFill>
                <a:cs typeface="Calibri"/>
              </a:rPr>
              <a:t>období</a:t>
            </a:r>
            <a:endParaRPr lang="en-US" sz="1700" dirty="0" err="1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témata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dle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aktivit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v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rámci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ročního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školního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plánu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-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bude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zveřejňováno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v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kalendáři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projektu</a:t>
            </a:r>
          </a:p>
          <a:p>
            <a:pPr lvl="1"/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využití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pořízeného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majetku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- 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digitální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kamery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, "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kapesní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"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mikroskopy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s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kamerou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, 3D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tiskárna</a:t>
            </a:r>
            <a:endParaRPr lang="en-US" sz="1700" dirty="0" err="1">
              <a:solidFill>
                <a:schemeClr val="bg1"/>
              </a:solidFill>
              <a:cs typeface="Calibri"/>
            </a:endParaRPr>
          </a:p>
          <a:p>
            <a:endParaRPr lang="en-US" sz="17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17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Workshop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lvl="1"/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délka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workshopu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 - 1,5hodiny</a:t>
            </a:r>
          </a:p>
          <a:p>
            <a:pPr lvl="1"/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minimálně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 4x za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projektové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období</a:t>
            </a:r>
          </a:p>
          <a:p>
            <a:pPr lvl="1"/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Tématické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využití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pořízeného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majetku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 lvl="3"/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praktické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seznámení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účastníků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s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novými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možnostmi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práce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při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výuce</a:t>
            </a:r>
          </a:p>
          <a:p>
            <a:pPr lvl="3"/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miniroboti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robotické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stavebnice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práce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s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dotykovým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displejem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 a </a:t>
            </a:r>
            <a:r>
              <a:rPr lang="en-US" sz="1700" dirty="0" err="1">
                <a:solidFill>
                  <a:schemeClr val="bg1"/>
                </a:solidFill>
                <a:ea typeface="+mn-lt"/>
                <a:cs typeface="+mn-lt"/>
              </a:rPr>
              <a:t>tablety</a:t>
            </a:r>
            <a:r>
              <a:rPr lang="en-US" sz="1700" dirty="0">
                <a:solidFill>
                  <a:schemeClr val="bg1"/>
                </a:solidFill>
                <a:ea typeface="+mn-lt"/>
                <a:cs typeface="+mn-lt"/>
              </a:rPr>
              <a:t>, 3Dtiskárna</a:t>
            </a:r>
            <a:endParaRPr lang="en-US" sz="1700" dirty="0">
              <a:solidFill>
                <a:schemeClr val="bg1"/>
              </a:solidFill>
              <a:cs typeface="Calibri"/>
            </a:endParaRPr>
          </a:p>
          <a:p>
            <a:endParaRPr lang="en-US" sz="170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33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7D40-CC71-4846-836B-2D3D2726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>
                <a:cs typeface="Calibri Light"/>
              </a:rPr>
              <a:t>Nabídka pro učitele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355A6-A64D-49F3-87E3-E97B3604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Workshop</a:t>
            </a:r>
          </a:p>
          <a:p>
            <a:pPr lvl="1"/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délka workshopu - 1,5hodiny</a:t>
            </a:r>
          </a:p>
          <a:p>
            <a:pPr lvl="1"/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minimálně 2x za projektové období</a:t>
            </a:r>
          </a:p>
          <a:p>
            <a:pPr lvl="1"/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Tématické využití pořízeného majetku </a:t>
            </a:r>
          </a:p>
          <a:p>
            <a:pPr lvl="3"/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praktické seznámení účastníků s novými možnostmi práce při výuce, sdílení příkladů dobré praxe</a:t>
            </a:r>
          </a:p>
          <a:p>
            <a:pPr lvl="3"/>
            <a:r>
              <a:rPr lang="en-US" sz="2200">
                <a:solidFill>
                  <a:schemeClr val="bg1"/>
                </a:solidFill>
                <a:ea typeface="+mn-lt"/>
                <a:cs typeface="+mn-lt"/>
              </a:rPr>
              <a:t>miniroboti, robotické stavebnice, práce s dotykovým displejem a tablety, 3Dtiskárna</a:t>
            </a:r>
          </a:p>
          <a:p>
            <a:endParaRPr lang="en-US" sz="2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907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Základní škola a Mateřská škola Chodovice,  okres Jičín</vt:lpstr>
      <vt:lpstr>Nabídka pro žáky</vt:lpstr>
      <vt:lpstr>Nabídka pro učitele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144</cp:revision>
  <dcterms:created xsi:type="dcterms:W3CDTF">2021-03-16T08:55:32Z</dcterms:created>
  <dcterms:modified xsi:type="dcterms:W3CDTF">2021-03-16T09:45:16Z</dcterms:modified>
</cp:coreProperties>
</file>