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7" r:id="rId3"/>
    <p:sldId id="268" r:id="rId4"/>
    <p:sldId id="269" r:id="rId5"/>
    <p:sldId id="274" r:id="rId6"/>
    <p:sldId id="260" r:id="rId7"/>
    <p:sldId id="265" r:id="rId8"/>
    <p:sldId id="264" r:id="rId9"/>
    <p:sldId id="275" r:id="rId10"/>
    <p:sldId id="262" r:id="rId11"/>
    <p:sldId id="263" r:id="rId12"/>
    <p:sldId id="273" r:id="rId13"/>
    <p:sldId id="272" r:id="rId14"/>
    <p:sldId id="276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100DC0-72C7-016B-3B70-725C38ABBAE4}" v="149" dt="2021-03-15T09:30:49.065"/>
    <p1510:client id="{029AB39F-E0C9-2000-A317-799F049DB7FB}" v="87" dt="2021-03-12T17:41:28.628"/>
    <p1510:client id="{05A5FDA6-2FE3-5215-8C87-124FAEFA507A}" v="79" dt="2021-03-09T10:06:49.903"/>
    <p1510:client id="{1C8AB29F-4085-2000-A317-7F49BAA06430}" v="11" dt="2021-03-09T10:10:30.820"/>
    <p1510:client id="{2A07B664-F4A1-7A3F-9E7F-339DB62B7F60}" v="9" dt="2021-03-12T09:20:06.503"/>
    <p1510:client id="{2B5AF77B-AB89-7654-6769-C9451621CCB9}" v="6" dt="2021-03-12T17:57:34.159"/>
    <p1510:client id="{43CCFA52-39A3-EDFE-070E-5BCEC47B7BD1}" v="202" dt="2021-03-12T15:21:08.952"/>
    <p1510:client id="{52043F4E-78E4-E0E4-F5E9-73C1927241B4}" v="86" dt="2021-03-12T14:38:41.845"/>
    <p1510:client id="{65CC9976-6E03-E103-C40C-E8328028853B}" v="538" dt="2021-03-09T10:00:03.733"/>
    <p1510:client id="{83A265E4-6F9A-0BF7-1678-2C613124DEFC}" v="8" dt="2021-03-12T09:11:33.950"/>
    <p1510:client id="{9B1E3BD8-64AC-FB6E-4B2E-10C23AD22C79}" v="244" dt="2021-03-12T17:18:35.222"/>
    <p1510:client id="{AC037114-2EF3-8FAC-16D3-B28D33CDB3DA}" v="47" dt="2021-03-12T09:16:54.363"/>
    <p1510:client id="{BAA688F4-992B-D201-9904-E1E26524F7C4}" v="104" dt="2021-03-12T14:11:24.120"/>
    <p1510:client id="{BD26DAA3-B48A-7A04-08A4-530086A1D496}" v="91" dt="2021-03-12T16:09:23.632"/>
    <p1510:client id="{BE3F4870-6323-5722-B908-2DBD8020F73A}" v="265" dt="2021-03-11T12:52:34.354"/>
    <p1510:client id="{BF479A7C-D05F-474C-8CA3-9F160B477E27}" v="284" dt="2021-03-12T13:53:35.366"/>
    <p1510:client id="{C30B0334-8984-8C58-B3DA-7003BE2228E6}" v="1009" dt="2021-03-02T15:06:53.998"/>
    <p1510:client id="{D316C807-351B-4793-90C1-D40D43392C5F}" v="226" dt="2021-03-02T14:21:02.455"/>
    <p1510:client id="{D32C1A47-A90A-480C-CAA4-92FA5CE93EF6}" v="36" dt="2021-03-15T09:30:38.491"/>
    <p1510:client id="{D5147AEB-4D9F-E238-F062-98DEC92AF7BE}" v="153" dt="2021-03-12T10:31:13.626"/>
    <p1510:client id="{DEF3FA93-7584-4EDC-8669-74E3077BA57A}" v="1553" dt="2021-03-12T09:07:43.486"/>
    <p1510:client id="{E969EBF0-6925-E66B-F742-6BBDAAC768D0}" v="138" dt="2021-03-12T15:16:03.6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dláčková Sylvie" userId="S::s.sedlackova@pppkhk.cz::585ece93-c5b5-46ce-a10d-2dd75d747685" providerId="AD" clId="Web-{C30B0334-8984-8C58-B3DA-7003BE2228E6}"/>
    <pc:docChg chg="addSld modSld">
      <pc:chgData name="Sedláčková Sylvie" userId="S::s.sedlackova@pppkhk.cz::585ece93-c5b5-46ce-a10d-2dd75d747685" providerId="AD" clId="Web-{C30B0334-8984-8C58-B3DA-7003BE2228E6}" dt="2021-03-02T15:06:48.747" v="490" actId="20577"/>
      <pc:docMkLst>
        <pc:docMk/>
      </pc:docMkLst>
      <pc:sldChg chg="modSp">
        <pc:chgData name="Sedláčková Sylvie" userId="S::s.sedlackova@pppkhk.cz::585ece93-c5b5-46ce-a10d-2dd75d747685" providerId="AD" clId="Web-{C30B0334-8984-8C58-B3DA-7003BE2228E6}" dt="2021-03-02T15:01:58.290" v="456" actId="20577"/>
        <pc:sldMkLst>
          <pc:docMk/>
          <pc:sldMk cId="3799523001" sldId="256"/>
        </pc:sldMkLst>
        <pc:spChg chg="mod">
          <ac:chgData name="Sedláčková Sylvie" userId="S::s.sedlackova@pppkhk.cz::585ece93-c5b5-46ce-a10d-2dd75d747685" providerId="AD" clId="Web-{C30B0334-8984-8C58-B3DA-7003BE2228E6}" dt="2021-03-02T15:01:58.290" v="456" actId="20577"/>
          <ac:spMkLst>
            <pc:docMk/>
            <pc:sldMk cId="3799523001" sldId="256"/>
            <ac:spMk id="2" creationId="{00000000-0000-0000-0000-000000000000}"/>
          </ac:spMkLst>
        </pc:spChg>
        <pc:spChg chg="mod">
          <ac:chgData name="Sedláčková Sylvie" userId="S::s.sedlackova@pppkhk.cz::585ece93-c5b5-46ce-a10d-2dd75d747685" providerId="AD" clId="Web-{C30B0334-8984-8C58-B3DA-7003BE2228E6}" dt="2021-03-02T15:01:26.462" v="451" actId="20577"/>
          <ac:spMkLst>
            <pc:docMk/>
            <pc:sldMk cId="3799523001" sldId="256"/>
            <ac:spMk id="3" creationId="{00000000-0000-0000-0000-000000000000}"/>
          </ac:spMkLst>
        </pc:spChg>
      </pc:sldChg>
      <pc:sldChg chg="modSp new">
        <pc:chgData name="Sedláčková Sylvie" userId="S::s.sedlackova@pppkhk.cz::585ece93-c5b5-46ce-a10d-2dd75d747685" providerId="AD" clId="Web-{C30B0334-8984-8C58-B3DA-7003BE2228E6}" dt="2021-03-02T15:02:34.728" v="459" actId="20577"/>
        <pc:sldMkLst>
          <pc:docMk/>
          <pc:sldMk cId="4167330083" sldId="257"/>
        </pc:sldMkLst>
        <pc:spChg chg="mod">
          <ac:chgData name="Sedláčková Sylvie" userId="S::s.sedlackova@pppkhk.cz::585ece93-c5b5-46ce-a10d-2dd75d747685" providerId="AD" clId="Web-{C30B0334-8984-8C58-B3DA-7003BE2228E6}" dt="2021-03-02T15:00:45.055" v="447" actId="20577"/>
          <ac:spMkLst>
            <pc:docMk/>
            <pc:sldMk cId="4167330083" sldId="257"/>
            <ac:spMk id="2" creationId="{5DE512C2-2397-42BC-BB86-C19B32950813}"/>
          </ac:spMkLst>
        </pc:spChg>
        <pc:spChg chg="mod">
          <ac:chgData name="Sedláčková Sylvie" userId="S::s.sedlackova@pppkhk.cz::585ece93-c5b5-46ce-a10d-2dd75d747685" providerId="AD" clId="Web-{C30B0334-8984-8C58-B3DA-7003BE2228E6}" dt="2021-03-02T15:02:34.728" v="459" actId="20577"/>
          <ac:spMkLst>
            <pc:docMk/>
            <pc:sldMk cId="4167330083" sldId="257"/>
            <ac:spMk id="3" creationId="{8FF4A39D-52C9-4050-BCE8-3B3907235775}"/>
          </ac:spMkLst>
        </pc:spChg>
      </pc:sldChg>
      <pc:sldChg chg="modSp new">
        <pc:chgData name="Sedláčková Sylvie" userId="S::s.sedlackova@pppkhk.cz::585ece93-c5b5-46ce-a10d-2dd75d747685" providerId="AD" clId="Web-{C30B0334-8984-8C58-B3DA-7003BE2228E6}" dt="2021-03-02T15:00:27.367" v="446" actId="20577"/>
        <pc:sldMkLst>
          <pc:docMk/>
          <pc:sldMk cId="352491908" sldId="258"/>
        </pc:sldMkLst>
        <pc:spChg chg="mod">
          <ac:chgData name="Sedláčková Sylvie" userId="S::s.sedlackova@pppkhk.cz::585ece93-c5b5-46ce-a10d-2dd75d747685" providerId="AD" clId="Web-{C30B0334-8984-8C58-B3DA-7003BE2228E6}" dt="2021-03-02T14:59:47.991" v="426" actId="20577"/>
          <ac:spMkLst>
            <pc:docMk/>
            <pc:sldMk cId="352491908" sldId="258"/>
            <ac:spMk id="2" creationId="{D7FC0D38-3BBE-438C-A49D-D0D7A2DEACE4}"/>
          </ac:spMkLst>
        </pc:spChg>
        <pc:spChg chg="mod">
          <ac:chgData name="Sedláčková Sylvie" userId="S::s.sedlackova@pppkhk.cz::585ece93-c5b5-46ce-a10d-2dd75d747685" providerId="AD" clId="Web-{C30B0334-8984-8C58-B3DA-7003BE2228E6}" dt="2021-03-02T15:00:27.367" v="446" actId="20577"/>
          <ac:spMkLst>
            <pc:docMk/>
            <pc:sldMk cId="352491908" sldId="258"/>
            <ac:spMk id="3" creationId="{F496B45A-7311-4F11-808D-FC165EFDD19B}"/>
          </ac:spMkLst>
        </pc:spChg>
      </pc:sldChg>
      <pc:sldChg chg="modSp new">
        <pc:chgData name="Sedláčková Sylvie" userId="S::s.sedlackova@pppkhk.cz::585ece93-c5b5-46ce-a10d-2dd75d747685" providerId="AD" clId="Web-{C30B0334-8984-8C58-B3DA-7003BE2228E6}" dt="2021-03-02T14:59:35.554" v="425" actId="20577"/>
        <pc:sldMkLst>
          <pc:docMk/>
          <pc:sldMk cId="2951784150" sldId="259"/>
        </pc:sldMkLst>
        <pc:spChg chg="mod">
          <ac:chgData name="Sedláčková Sylvie" userId="S::s.sedlackova@pppkhk.cz::585ece93-c5b5-46ce-a10d-2dd75d747685" providerId="AD" clId="Web-{C30B0334-8984-8C58-B3DA-7003BE2228E6}" dt="2021-03-02T14:58:45.615" v="403" actId="20577"/>
          <ac:spMkLst>
            <pc:docMk/>
            <pc:sldMk cId="2951784150" sldId="259"/>
            <ac:spMk id="2" creationId="{977120D7-787D-4358-9FCC-53F6914CB5DF}"/>
          </ac:spMkLst>
        </pc:spChg>
        <pc:spChg chg="mod">
          <ac:chgData name="Sedláčková Sylvie" userId="S::s.sedlackova@pppkhk.cz::585ece93-c5b5-46ce-a10d-2dd75d747685" providerId="AD" clId="Web-{C30B0334-8984-8C58-B3DA-7003BE2228E6}" dt="2021-03-02T14:59:35.554" v="425" actId="20577"/>
          <ac:spMkLst>
            <pc:docMk/>
            <pc:sldMk cId="2951784150" sldId="259"/>
            <ac:spMk id="3" creationId="{51F7EB8C-8FEA-47A8-A530-17B76CFFDABA}"/>
          </ac:spMkLst>
        </pc:spChg>
      </pc:sldChg>
      <pc:sldChg chg="modSp new">
        <pc:chgData name="Sedláčková Sylvie" userId="S::s.sedlackova@pppkhk.cz::585ece93-c5b5-46ce-a10d-2dd75d747685" providerId="AD" clId="Web-{C30B0334-8984-8C58-B3DA-7003BE2228E6}" dt="2021-03-02T14:58:27.443" v="402" actId="20577"/>
        <pc:sldMkLst>
          <pc:docMk/>
          <pc:sldMk cId="111942342" sldId="260"/>
        </pc:sldMkLst>
        <pc:spChg chg="mod">
          <ac:chgData name="Sedláčková Sylvie" userId="S::s.sedlackova@pppkhk.cz::585ece93-c5b5-46ce-a10d-2dd75d747685" providerId="AD" clId="Web-{C30B0334-8984-8C58-B3DA-7003BE2228E6}" dt="2021-03-02T14:58:17.678" v="401" actId="20577"/>
          <ac:spMkLst>
            <pc:docMk/>
            <pc:sldMk cId="111942342" sldId="260"/>
            <ac:spMk id="2" creationId="{BC5AA52D-0E0B-4F06-A1D3-0E5EA804C832}"/>
          </ac:spMkLst>
        </pc:spChg>
        <pc:spChg chg="mod">
          <ac:chgData name="Sedláčková Sylvie" userId="S::s.sedlackova@pppkhk.cz::585ece93-c5b5-46ce-a10d-2dd75d747685" providerId="AD" clId="Web-{C30B0334-8984-8C58-B3DA-7003BE2228E6}" dt="2021-03-02T14:58:27.443" v="402" actId="20577"/>
          <ac:spMkLst>
            <pc:docMk/>
            <pc:sldMk cId="111942342" sldId="260"/>
            <ac:spMk id="3" creationId="{23C3CC6E-CB97-40D1-8288-DDAAE3BA5408}"/>
          </ac:spMkLst>
        </pc:spChg>
      </pc:sldChg>
      <pc:sldChg chg="modSp new">
        <pc:chgData name="Sedláčková Sylvie" userId="S::s.sedlackova@pppkhk.cz::585ece93-c5b5-46ce-a10d-2dd75d747685" providerId="AD" clId="Web-{C30B0334-8984-8C58-B3DA-7003BE2228E6}" dt="2021-03-02T15:03:09.994" v="460" actId="20577"/>
        <pc:sldMkLst>
          <pc:docMk/>
          <pc:sldMk cId="2302503374" sldId="261"/>
        </pc:sldMkLst>
        <pc:spChg chg="mod">
          <ac:chgData name="Sedláčková Sylvie" userId="S::s.sedlackova@pppkhk.cz::585ece93-c5b5-46ce-a10d-2dd75d747685" providerId="AD" clId="Web-{C30B0334-8984-8C58-B3DA-7003BE2228E6}" dt="2021-03-02T14:54:42.159" v="295" actId="20577"/>
          <ac:spMkLst>
            <pc:docMk/>
            <pc:sldMk cId="2302503374" sldId="261"/>
            <ac:spMk id="2" creationId="{44289661-5DD3-43C6-A41A-0D2D00523F18}"/>
          </ac:spMkLst>
        </pc:spChg>
        <pc:spChg chg="mod">
          <ac:chgData name="Sedláčková Sylvie" userId="S::s.sedlackova@pppkhk.cz::585ece93-c5b5-46ce-a10d-2dd75d747685" providerId="AD" clId="Web-{C30B0334-8984-8C58-B3DA-7003BE2228E6}" dt="2021-03-02T15:03:09.994" v="460" actId="20577"/>
          <ac:spMkLst>
            <pc:docMk/>
            <pc:sldMk cId="2302503374" sldId="261"/>
            <ac:spMk id="3" creationId="{37F55B9D-6929-4CF4-9FB8-4F715EE0DCAC}"/>
          </ac:spMkLst>
        </pc:spChg>
      </pc:sldChg>
      <pc:sldChg chg="modSp new">
        <pc:chgData name="Sedláčková Sylvie" userId="S::s.sedlackova@pppkhk.cz::585ece93-c5b5-46ce-a10d-2dd75d747685" providerId="AD" clId="Web-{C30B0334-8984-8C58-B3DA-7003BE2228E6}" dt="2021-03-02T15:06:48.747" v="490" actId="20577"/>
        <pc:sldMkLst>
          <pc:docMk/>
          <pc:sldMk cId="2798876782" sldId="262"/>
        </pc:sldMkLst>
        <pc:spChg chg="mod">
          <ac:chgData name="Sedláčková Sylvie" userId="S::s.sedlackova@pppkhk.cz::585ece93-c5b5-46ce-a10d-2dd75d747685" providerId="AD" clId="Web-{C30B0334-8984-8C58-B3DA-7003BE2228E6}" dt="2021-03-02T14:54:14.174" v="293" actId="20577"/>
          <ac:spMkLst>
            <pc:docMk/>
            <pc:sldMk cId="2798876782" sldId="262"/>
            <ac:spMk id="2" creationId="{A2EA312E-35C5-46C7-BF98-DE46FEB23D1E}"/>
          </ac:spMkLst>
        </pc:spChg>
        <pc:spChg chg="mod">
          <ac:chgData name="Sedláčková Sylvie" userId="S::s.sedlackova@pppkhk.cz::585ece93-c5b5-46ce-a10d-2dd75d747685" providerId="AD" clId="Web-{C30B0334-8984-8C58-B3DA-7003BE2228E6}" dt="2021-03-02T15:06:48.747" v="490" actId="20577"/>
          <ac:spMkLst>
            <pc:docMk/>
            <pc:sldMk cId="2798876782" sldId="262"/>
            <ac:spMk id="3" creationId="{432DBECB-5A15-4961-BA03-72B824A98813}"/>
          </ac:spMkLst>
        </pc:spChg>
      </pc:sldChg>
      <pc:sldChg chg="modSp new">
        <pc:chgData name="Sedláčková Sylvie" userId="S::s.sedlackova@pppkhk.cz::585ece93-c5b5-46ce-a10d-2dd75d747685" providerId="AD" clId="Web-{C30B0334-8984-8C58-B3DA-7003BE2228E6}" dt="2021-03-02T15:04:06.948" v="464" actId="20577"/>
        <pc:sldMkLst>
          <pc:docMk/>
          <pc:sldMk cId="300642754" sldId="263"/>
        </pc:sldMkLst>
        <pc:spChg chg="mod">
          <ac:chgData name="Sedláčková Sylvie" userId="S::s.sedlackova@pppkhk.cz::585ece93-c5b5-46ce-a10d-2dd75d747685" providerId="AD" clId="Web-{C30B0334-8984-8C58-B3DA-7003BE2228E6}" dt="2021-03-02T14:53:49.424" v="291" actId="20577"/>
          <ac:spMkLst>
            <pc:docMk/>
            <pc:sldMk cId="300642754" sldId="263"/>
            <ac:spMk id="2" creationId="{2F262B9B-6AAF-4844-BC94-E96A38E138BC}"/>
          </ac:spMkLst>
        </pc:spChg>
        <pc:spChg chg="mod">
          <ac:chgData name="Sedláčková Sylvie" userId="S::s.sedlackova@pppkhk.cz::585ece93-c5b5-46ce-a10d-2dd75d747685" providerId="AD" clId="Web-{C30B0334-8984-8C58-B3DA-7003BE2228E6}" dt="2021-03-02T15:04:06.948" v="464" actId="20577"/>
          <ac:spMkLst>
            <pc:docMk/>
            <pc:sldMk cId="300642754" sldId="263"/>
            <ac:spMk id="3" creationId="{956208A6-203E-4885-8D93-8C2684C7D80F}"/>
          </ac:spMkLst>
        </pc:spChg>
      </pc:sldChg>
      <pc:sldChg chg="modSp new">
        <pc:chgData name="Sedláčková Sylvie" userId="S::s.sedlackova@pppkhk.cz::585ece93-c5b5-46ce-a10d-2dd75d747685" providerId="AD" clId="Web-{C30B0334-8984-8C58-B3DA-7003BE2228E6}" dt="2021-03-02T14:53:29.173" v="290" actId="20577"/>
        <pc:sldMkLst>
          <pc:docMk/>
          <pc:sldMk cId="4196730659" sldId="264"/>
        </pc:sldMkLst>
        <pc:spChg chg="mod">
          <ac:chgData name="Sedláčková Sylvie" userId="S::s.sedlackova@pppkhk.cz::585ece93-c5b5-46ce-a10d-2dd75d747685" providerId="AD" clId="Web-{C30B0334-8984-8C58-B3DA-7003BE2228E6}" dt="2021-03-02T14:53:19.798" v="289" actId="20577"/>
          <ac:spMkLst>
            <pc:docMk/>
            <pc:sldMk cId="4196730659" sldId="264"/>
            <ac:spMk id="2" creationId="{C27C8B11-7EA1-4B25-9F34-216911652473}"/>
          </ac:spMkLst>
        </pc:spChg>
        <pc:spChg chg="mod">
          <ac:chgData name="Sedláčková Sylvie" userId="S::s.sedlackova@pppkhk.cz::585ece93-c5b5-46ce-a10d-2dd75d747685" providerId="AD" clId="Web-{C30B0334-8984-8C58-B3DA-7003BE2228E6}" dt="2021-03-02T14:53:29.173" v="290" actId="20577"/>
          <ac:spMkLst>
            <pc:docMk/>
            <pc:sldMk cId="4196730659" sldId="264"/>
            <ac:spMk id="3" creationId="{22619C4E-A8F2-452A-B5C8-EF7200D81BA9}"/>
          </ac:spMkLst>
        </pc:spChg>
      </pc:sldChg>
      <pc:sldChg chg="modSp new">
        <pc:chgData name="Sedláčková Sylvie" userId="S::s.sedlackova@pppkhk.cz::585ece93-c5b5-46ce-a10d-2dd75d747685" providerId="AD" clId="Web-{C30B0334-8984-8C58-B3DA-7003BE2228E6}" dt="2021-03-02T14:53:02.954" v="288" actId="20577"/>
        <pc:sldMkLst>
          <pc:docMk/>
          <pc:sldMk cId="562058811" sldId="265"/>
        </pc:sldMkLst>
        <pc:spChg chg="mod">
          <ac:chgData name="Sedláčková Sylvie" userId="S::s.sedlackova@pppkhk.cz::585ece93-c5b5-46ce-a10d-2dd75d747685" providerId="AD" clId="Web-{C30B0334-8984-8C58-B3DA-7003BE2228E6}" dt="2021-03-02T14:52:48.095" v="287" actId="20577"/>
          <ac:spMkLst>
            <pc:docMk/>
            <pc:sldMk cId="562058811" sldId="265"/>
            <ac:spMk id="2" creationId="{4DE52172-B495-431F-BB3F-10364D9E4D9D}"/>
          </ac:spMkLst>
        </pc:spChg>
        <pc:spChg chg="mod">
          <ac:chgData name="Sedláčková Sylvie" userId="S::s.sedlackova@pppkhk.cz::585ece93-c5b5-46ce-a10d-2dd75d747685" providerId="AD" clId="Web-{C30B0334-8984-8C58-B3DA-7003BE2228E6}" dt="2021-03-02T14:53:02.954" v="288" actId="20577"/>
          <ac:spMkLst>
            <pc:docMk/>
            <pc:sldMk cId="562058811" sldId="265"/>
            <ac:spMk id="3" creationId="{41899668-AD90-4FCB-BEB3-09A049829330}"/>
          </ac:spMkLst>
        </pc:spChg>
      </pc:sldChg>
      <pc:sldChg chg="modSp new">
        <pc:chgData name="Sedláčková Sylvie" userId="S::s.sedlackova@pppkhk.cz::585ece93-c5b5-46ce-a10d-2dd75d747685" providerId="AD" clId="Web-{C30B0334-8984-8C58-B3DA-7003BE2228E6}" dt="2021-03-02T15:05:14.824" v="488" actId="20577"/>
        <pc:sldMkLst>
          <pc:docMk/>
          <pc:sldMk cId="369036100" sldId="266"/>
        </pc:sldMkLst>
        <pc:spChg chg="mod">
          <ac:chgData name="Sedláčková Sylvie" userId="S::s.sedlackova@pppkhk.cz::585ece93-c5b5-46ce-a10d-2dd75d747685" providerId="AD" clId="Web-{C30B0334-8984-8C58-B3DA-7003BE2228E6}" dt="2021-03-02T15:05:04.980" v="485" actId="20577"/>
          <ac:spMkLst>
            <pc:docMk/>
            <pc:sldMk cId="369036100" sldId="266"/>
            <ac:spMk id="2" creationId="{11DD1BAE-77D1-47D1-B77D-2C1466FE8F44}"/>
          </ac:spMkLst>
        </pc:spChg>
        <pc:spChg chg="mod">
          <ac:chgData name="Sedláčková Sylvie" userId="S::s.sedlackova@pppkhk.cz::585ece93-c5b5-46ce-a10d-2dd75d747685" providerId="AD" clId="Web-{C30B0334-8984-8C58-B3DA-7003BE2228E6}" dt="2021-03-02T15:05:14.824" v="488" actId="20577"/>
          <ac:spMkLst>
            <pc:docMk/>
            <pc:sldMk cId="369036100" sldId="266"/>
            <ac:spMk id="3" creationId="{E2D8052F-B010-425F-B4B1-770BE3823107}"/>
          </ac:spMkLst>
        </pc:spChg>
      </pc:sldChg>
    </pc:docChg>
  </pc:docChgLst>
  <pc:docChgLst>
    <pc:chgData name="Sedláčková Sylvie" userId="S::s.sedlackova@pppkhk.cz::585ece93-c5b5-46ce-a10d-2dd75d747685" providerId="AD" clId="Web-{43CCFA52-39A3-EDFE-070E-5BCEC47B7BD1}"/>
    <pc:docChg chg="modSld">
      <pc:chgData name="Sedláčková Sylvie" userId="S::s.sedlackova@pppkhk.cz::585ece93-c5b5-46ce-a10d-2dd75d747685" providerId="AD" clId="Web-{43CCFA52-39A3-EDFE-070E-5BCEC47B7BD1}" dt="2021-03-12T15:21:08.952" v="115" actId="20577"/>
      <pc:docMkLst>
        <pc:docMk/>
      </pc:docMkLst>
      <pc:sldChg chg="addSp delSp modSp mod setBg">
        <pc:chgData name="Sedláčková Sylvie" userId="S::s.sedlackova@pppkhk.cz::585ece93-c5b5-46ce-a10d-2dd75d747685" providerId="AD" clId="Web-{43CCFA52-39A3-EDFE-070E-5BCEC47B7BD1}" dt="2021-03-12T14:55:25.038" v="33"/>
        <pc:sldMkLst>
          <pc:docMk/>
          <pc:sldMk cId="4167330083" sldId="257"/>
        </pc:sldMkLst>
        <pc:spChg chg="mod">
          <ac:chgData name="Sedláčková Sylvie" userId="S::s.sedlackova@pppkhk.cz::585ece93-c5b5-46ce-a10d-2dd75d747685" providerId="AD" clId="Web-{43CCFA52-39A3-EDFE-070E-5BCEC47B7BD1}" dt="2021-03-12T14:55:25.038" v="33"/>
          <ac:spMkLst>
            <pc:docMk/>
            <pc:sldMk cId="4167330083" sldId="257"/>
            <ac:spMk id="2" creationId="{5DE512C2-2397-42BC-BB86-C19B32950813}"/>
          </ac:spMkLst>
        </pc:spChg>
        <pc:spChg chg="mod">
          <ac:chgData name="Sedláčková Sylvie" userId="S::s.sedlackova@pppkhk.cz::585ece93-c5b5-46ce-a10d-2dd75d747685" providerId="AD" clId="Web-{43CCFA52-39A3-EDFE-070E-5BCEC47B7BD1}" dt="2021-03-12T14:55:25.038" v="33"/>
          <ac:spMkLst>
            <pc:docMk/>
            <pc:sldMk cId="4167330083" sldId="257"/>
            <ac:spMk id="3" creationId="{8FF4A39D-52C9-4050-BCE8-3B3907235775}"/>
          </ac:spMkLst>
        </pc:spChg>
        <pc:spChg chg="add del">
          <ac:chgData name="Sedláčková Sylvie" userId="S::s.sedlackova@pppkhk.cz::585ece93-c5b5-46ce-a10d-2dd75d747685" providerId="AD" clId="Web-{43CCFA52-39A3-EDFE-070E-5BCEC47B7BD1}" dt="2021-03-12T14:43:06.615" v="8"/>
          <ac:spMkLst>
            <pc:docMk/>
            <pc:sldMk cId="4167330083" sldId="257"/>
            <ac:spMk id="5" creationId="{3D2EE047-566C-48D4-9F44-4BB3B58FB300}"/>
          </ac:spMkLst>
        </pc:spChg>
        <pc:spChg chg="add del">
          <ac:chgData name="Sedláčková Sylvie" userId="S::s.sedlackova@pppkhk.cz::585ece93-c5b5-46ce-a10d-2dd75d747685" providerId="AD" clId="Web-{43CCFA52-39A3-EDFE-070E-5BCEC47B7BD1}" dt="2021-03-12T14:55:25.038" v="33"/>
          <ac:spMkLst>
            <pc:docMk/>
            <pc:sldMk cId="4167330083" sldId="257"/>
            <ac:spMk id="7" creationId="{3D2EE047-566C-48D4-9F44-4BB3B58FB300}"/>
          </ac:spMkLst>
        </pc:spChg>
        <pc:grpChg chg="add del">
          <ac:chgData name="Sedláčková Sylvie" userId="S::s.sedlackova@pppkhk.cz::585ece93-c5b5-46ce-a10d-2dd75d747685" providerId="AD" clId="Web-{43CCFA52-39A3-EDFE-070E-5BCEC47B7BD1}" dt="2021-03-12T14:43:06.615" v="8"/>
          <ac:grpSpMkLst>
            <pc:docMk/>
            <pc:sldMk cId="4167330083" sldId="257"/>
            <ac:grpSpMk id="6" creationId="{B48EE24C-0DEE-4852-98D1-766934BDAAA2}"/>
          </ac:grpSpMkLst>
        </pc:grpChg>
        <pc:grpChg chg="add del">
          <ac:chgData name="Sedláčková Sylvie" userId="S::s.sedlackova@pppkhk.cz::585ece93-c5b5-46ce-a10d-2dd75d747685" providerId="AD" clId="Web-{43CCFA52-39A3-EDFE-070E-5BCEC47B7BD1}" dt="2021-03-12T14:55:25.038" v="33"/>
          <ac:grpSpMkLst>
            <pc:docMk/>
            <pc:sldMk cId="4167330083" sldId="257"/>
            <ac:grpSpMk id="9" creationId="{B48EE24C-0DEE-4852-98D1-766934BDAAA2}"/>
          </ac:grpSpMkLst>
        </pc:grpChg>
      </pc:sldChg>
      <pc:sldChg chg="addSp delSp modSp mod setBg">
        <pc:chgData name="Sedláčková Sylvie" userId="S::s.sedlackova@pppkhk.cz::585ece93-c5b5-46ce-a10d-2dd75d747685" providerId="AD" clId="Web-{43CCFA52-39A3-EDFE-070E-5BCEC47B7BD1}" dt="2021-03-12T15:05:36.047" v="87"/>
        <pc:sldMkLst>
          <pc:docMk/>
          <pc:sldMk cId="352491908" sldId="258"/>
        </pc:sldMkLst>
        <pc:spChg chg="mod">
          <ac:chgData name="Sedláčková Sylvie" userId="S::s.sedlackova@pppkhk.cz::585ece93-c5b5-46ce-a10d-2dd75d747685" providerId="AD" clId="Web-{43CCFA52-39A3-EDFE-070E-5BCEC47B7BD1}" dt="2021-03-12T15:05:36.047" v="87"/>
          <ac:spMkLst>
            <pc:docMk/>
            <pc:sldMk cId="352491908" sldId="258"/>
            <ac:spMk id="2" creationId="{D7FC0D38-3BBE-438C-A49D-D0D7A2DEACE4}"/>
          </ac:spMkLst>
        </pc:spChg>
        <pc:spChg chg="mod">
          <ac:chgData name="Sedláčková Sylvie" userId="S::s.sedlackova@pppkhk.cz::585ece93-c5b5-46ce-a10d-2dd75d747685" providerId="AD" clId="Web-{43CCFA52-39A3-EDFE-070E-5BCEC47B7BD1}" dt="2021-03-12T15:05:36.047" v="87"/>
          <ac:spMkLst>
            <pc:docMk/>
            <pc:sldMk cId="352491908" sldId="258"/>
            <ac:spMk id="3" creationId="{F496B45A-7311-4F11-808D-FC165EFDD19B}"/>
          </ac:spMkLst>
        </pc:spChg>
        <pc:spChg chg="add del">
          <ac:chgData name="Sedláčková Sylvie" userId="S::s.sedlackova@pppkhk.cz::585ece93-c5b5-46ce-a10d-2dd75d747685" providerId="AD" clId="Web-{43CCFA52-39A3-EDFE-070E-5BCEC47B7BD1}" dt="2021-03-12T15:05:36.047" v="87"/>
          <ac:spMkLst>
            <pc:docMk/>
            <pc:sldMk cId="352491908" sldId="258"/>
            <ac:spMk id="20" creationId="{3D2EE047-566C-48D4-9F44-4BB3B58FB300}"/>
          </ac:spMkLst>
        </pc:spChg>
        <pc:spChg chg="add del">
          <ac:chgData name="Sedláčková Sylvie" userId="S::s.sedlackova@pppkhk.cz::585ece93-c5b5-46ce-a10d-2dd75d747685" providerId="AD" clId="Web-{43CCFA52-39A3-EDFE-070E-5BCEC47B7BD1}" dt="2021-03-12T15:05:36.047" v="87"/>
          <ac:spMkLst>
            <pc:docMk/>
            <pc:sldMk cId="352491908" sldId="258"/>
            <ac:spMk id="31" creationId="{3D2EE047-566C-48D4-9F44-4BB3B58FB300}"/>
          </ac:spMkLst>
        </pc:spChg>
        <pc:spChg chg="add del">
          <ac:chgData name="Sedláčková Sylvie" userId="S::s.sedlackova@pppkhk.cz::585ece93-c5b5-46ce-a10d-2dd75d747685" providerId="AD" clId="Web-{43CCFA52-39A3-EDFE-070E-5BCEC47B7BD1}" dt="2021-03-12T15:05:30.078" v="85"/>
          <ac:spMkLst>
            <pc:docMk/>
            <pc:sldMk cId="352491908" sldId="258"/>
            <ac:spMk id="33" creationId="{3D2EE047-566C-48D4-9F44-4BB3B58FB300}"/>
          </ac:spMkLst>
        </pc:spChg>
        <pc:spChg chg="add del">
          <ac:chgData name="Sedláčková Sylvie" userId="S::s.sedlackova@pppkhk.cz::585ece93-c5b5-46ce-a10d-2dd75d747685" providerId="AD" clId="Web-{43CCFA52-39A3-EDFE-070E-5BCEC47B7BD1}" dt="2021-03-12T14:53:17.624" v="27"/>
          <ac:spMkLst>
            <pc:docMk/>
            <pc:sldMk cId="352491908" sldId="258"/>
            <ac:spMk id="34" creationId="{316A5661-2CFE-478C-BAC3-729F393F3C4A}"/>
          </ac:spMkLst>
        </pc:spChg>
        <pc:grpChg chg="add del">
          <ac:chgData name="Sedláčková Sylvie" userId="S::s.sedlackova@pppkhk.cz::585ece93-c5b5-46ce-a10d-2dd75d747685" providerId="AD" clId="Web-{43CCFA52-39A3-EDFE-070E-5BCEC47B7BD1}" dt="2021-03-12T15:05:36.047" v="87"/>
          <ac:grpSpMkLst>
            <pc:docMk/>
            <pc:sldMk cId="352491908" sldId="258"/>
            <ac:grpSpMk id="21" creationId="{B48EE24C-0DEE-4852-98D1-766934BDAAA2}"/>
          </ac:grpSpMkLst>
        </pc:grpChg>
        <pc:grpChg chg="add del">
          <ac:chgData name="Sedláčková Sylvie" userId="S::s.sedlackova@pppkhk.cz::585ece93-c5b5-46ce-a10d-2dd75d747685" providerId="AD" clId="Web-{43CCFA52-39A3-EDFE-070E-5BCEC47B7BD1}" dt="2021-03-12T14:53:17.624" v="27"/>
          <ac:grpSpMkLst>
            <pc:docMk/>
            <pc:sldMk cId="352491908" sldId="258"/>
            <ac:grpSpMk id="36" creationId="{317C5DB0-7DD2-458D-B2D6-43AD6AB88B07}"/>
          </ac:grpSpMkLst>
        </pc:grpChg>
        <pc:grpChg chg="add del">
          <ac:chgData name="Sedláčková Sylvie" userId="S::s.sedlackova@pppkhk.cz::585ece93-c5b5-46ce-a10d-2dd75d747685" providerId="AD" clId="Web-{43CCFA52-39A3-EDFE-070E-5BCEC47B7BD1}" dt="2021-03-12T15:05:30.078" v="85"/>
          <ac:grpSpMkLst>
            <pc:docMk/>
            <pc:sldMk cId="352491908" sldId="258"/>
            <ac:grpSpMk id="38" creationId="{B48EE24C-0DEE-4852-98D1-766934BDAAA2}"/>
          </ac:grpSpMkLst>
        </pc:grpChg>
        <pc:cxnChg chg="add del">
          <ac:chgData name="Sedláčková Sylvie" userId="S::s.sedlackova@pppkhk.cz::585ece93-c5b5-46ce-a10d-2dd75d747685" providerId="AD" clId="Web-{43CCFA52-39A3-EDFE-070E-5BCEC47B7BD1}" dt="2021-03-12T14:53:17.624" v="27"/>
          <ac:cxnSpMkLst>
            <pc:docMk/>
            <pc:sldMk cId="352491908" sldId="258"/>
            <ac:cxnSpMk id="48" creationId="{4171395C-0D5B-4C83-8CEB-2648A22390D2}"/>
          </ac:cxnSpMkLst>
        </pc:cxnChg>
      </pc:sldChg>
      <pc:sldChg chg="addSp delSp modSp mod setBg">
        <pc:chgData name="Sedláčková Sylvie" userId="S::s.sedlackova@pppkhk.cz::585ece93-c5b5-46ce-a10d-2dd75d747685" providerId="AD" clId="Web-{43CCFA52-39A3-EDFE-070E-5BCEC47B7BD1}" dt="2021-03-12T15:04:48.685" v="64" actId="20577"/>
        <pc:sldMkLst>
          <pc:docMk/>
          <pc:sldMk cId="2951784150" sldId="259"/>
        </pc:sldMkLst>
        <pc:spChg chg="mod">
          <ac:chgData name="Sedláčková Sylvie" userId="S::s.sedlackova@pppkhk.cz::585ece93-c5b5-46ce-a10d-2dd75d747685" providerId="AD" clId="Web-{43CCFA52-39A3-EDFE-070E-5BCEC47B7BD1}" dt="2021-03-12T15:04:48.685" v="64" actId="20577"/>
          <ac:spMkLst>
            <pc:docMk/>
            <pc:sldMk cId="2951784150" sldId="259"/>
            <ac:spMk id="2" creationId="{977120D7-787D-4358-9FCC-53F6914CB5DF}"/>
          </ac:spMkLst>
        </pc:spChg>
        <pc:spChg chg="mod">
          <ac:chgData name="Sedláčková Sylvie" userId="S::s.sedlackova@pppkhk.cz::585ece93-c5b5-46ce-a10d-2dd75d747685" providerId="AD" clId="Web-{43CCFA52-39A3-EDFE-070E-5BCEC47B7BD1}" dt="2021-03-12T14:40:51.388" v="3"/>
          <ac:spMkLst>
            <pc:docMk/>
            <pc:sldMk cId="2951784150" sldId="259"/>
            <ac:spMk id="3" creationId="{51F7EB8C-8FEA-47A8-A530-17B76CFFDABA}"/>
          </ac:spMkLst>
        </pc:spChg>
        <pc:spChg chg="add">
          <ac:chgData name="Sedláčková Sylvie" userId="S::s.sedlackova@pppkhk.cz::585ece93-c5b5-46ce-a10d-2dd75d747685" providerId="AD" clId="Web-{43CCFA52-39A3-EDFE-070E-5BCEC47B7BD1}" dt="2021-03-12T14:40:51.388" v="3"/>
          <ac:spMkLst>
            <pc:docMk/>
            <pc:sldMk cId="2951784150" sldId="259"/>
            <ac:spMk id="5" creationId="{3D2EE047-566C-48D4-9F44-4BB3B58FB300}"/>
          </ac:spMkLst>
        </pc:spChg>
        <pc:grpChg chg="add">
          <ac:chgData name="Sedláčková Sylvie" userId="S::s.sedlackova@pppkhk.cz::585ece93-c5b5-46ce-a10d-2dd75d747685" providerId="AD" clId="Web-{43CCFA52-39A3-EDFE-070E-5BCEC47B7BD1}" dt="2021-03-12T14:40:51.388" v="3"/>
          <ac:grpSpMkLst>
            <pc:docMk/>
            <pc:sldMk cId="2951784150" sldId="259"/>
            <ac:grpSpMk id="19" creationId="{B48EE24C-0DEE-4852-98D1-766934BDAAA2}"/>
          </ac:grpSpMkLst>
        </pc:grpChg>
        <pc:picChg chg="del">
          <ac:chgData name="Sedláčková Sylvie" userId="S::s.sedlackova@pppkhk.cz::585ece93-c5b5-46ce-a10d-2dd75d747685" providerId="AD" clId="Web-{43CCFA52-39A3-EDFE-070E-5BCEC47B7BD1}" dt="2021-03-12T14:40:33.574" v="2"/>
          <ac:picMkLst>
            <pc:docMk/>
            <pc:sldMk cId="2951784150" sldId="259"/>
            <ac:picMk id="4" creationId="{F073DEFE-60DB-40C8-A248-788F17F7C2C8}"/>
          </ac:picMkLst>
        </pc:picChg>
      </pc:sldChg>
      <pc:sldChg chg="addSp delSp modSp mod setBg">
        <pc:chgData name="Sedláčková Sylvie" userId="S::s.sedlackova@pppkhk.cz::585ece93-c5b5-46ce-a10d-2dd75d747685" providerId="AD" clId="Web-{43CCFA52-39A3-EDFE-070E-5BCEC47B7BD1}" dt="2021-03-12T15:05:22.390" v="83"/>
        <pc:sldMkLst>
          <pc:docMk/>
          <pc:sldMk cId="111942342" sldId="260"/>
        </pc:sldMkLst>
        <pc:spChg chg="mod">
          <ac:chgData name="Sedláčková Sylvie" userId="S::s.sedlackova@pppkhk.cz::585ece93-c5b5-46ce-a10d-2dd75d747685" providerId="AD" clId="Web-{43CCFA52-39A3-EDFE-070E-5BCEC47B7BD1}" dt="2021-03-12T15:05:22.390" v="83"/>
          <ac:spMkLst>
            <pc:docMk/>
            <pc:sldMk cId="111942342" sldId="260"/>
            <ac:spMk id="2" creationId="{BC5AA52D-0E0B-4F06-A1D3-0E5EA804C832}"/>
          </ac:spMkLst>
        </pc:spChg>
        <pc:spChg chg="mod">
          <ac:chgData name="Sedláčková Sylvie" userId="S::s.sedlackova@pppkhk.cz::585ece93-c5b5-46ce-a10d-2dd75d747685" providerId="AD" clId="Web-{43CCFA52-39A3-EDFE-070E-5BCEC47B7BD1}" dt="2021-03-12T15:05:22.390" v="83"/>
          <ac:spMkLst>
            <pc:docMk/>
            <pc:sldMk cId="111942342" sldId="260"/>
            <ac:spMk id="3" creationId="{23C3CC6E-CB97-40D1-8288-DDAAE3BA5408}"/>
          </ac:spMkLst>
        </pc:spChg>
        <pc:spChg chg="add del">
          <ac:chgData name="Sedláčková Sylvie" userId="S::s.sedlackova@pppkhk.cz::585ece93-c5b5-46ce-a10d-2dd75d747685" providerId="AD" clId="Web-{43CCFA52-39A3-EDFE-070E-5BCEC47B7BD1}" dt="2021-03-12T15:05:22.390" v="83"/>
          <ac:spMkLst>
            <pc:docMk/>
            <pc:sldMk cId="111942342" sldId="260"/>
            <ac:spMk id="6" creationId="{3D2EE047-566C-48D4-9F44-4BB3B58FB300}"/>
          </ac:spMkLst>
        </pc:spChg>
        <pc:spChg chg="add del">
          <ac:chgData name="Sedláčková Sylvie" userId="S::s.sedlackova@pppkhk.cz::585ece93-c5b5-46ce-a10d-2dd75d747685" providerId="AD" clId="Web-{43CCFA52-39A3-EDFE-070E-5BCEC47B7BD1}" dt="2021-03-12T14:45:03.232" v="16"/>
          <ac:spMkLst>
            <pc:docMk/>
            <pc:sldMk cId="111942342" sldId="260"/>
            <ac:spMk id="8" creationId="{3D2EE047-566C-48D4-9F44-4BB3B58FB300}"/>
          </ac:spMkLst>
        </pc:spChg>
        <pc:grpChg chg="add del">
          <ac:chgData name="Sedláčková Sylvie" userId="S::s.sedlackova@pppkhk.cz::585ece93-c5b5-46ce-a10d-2dd75d747685" providerId="AD" clId="Web-{43CCFA52-39A3-EDFE-070E-5BCEC47B7BD1}" dt="2021-03-12T15:05:22.390" v="83"/>
          <ac:grpSpMkLst>
            <pc:docMk/>
            <pc:sldMk cId="111942342" sldId="260"/>
            <ac:grpSpMk id="7" creationId="{B48EE24C-0DEE-4852-98D1-766934BDAAA2}"/>
          </ac:grpSpMkLst>
        </pc:grpChg>
        <pc:grpChg chg="add del">
          <ac:chgData name="Sedláčková Sylvie" userId="S::s.sedlackova@pppkhk.cz::585ece93-c5b5-46ce-a10d-2dd75d747685" providerId="AD" clId="Web-{43CCFA52-39A3-EDFE-070E-5BCEC47B7BD1}" dt="2021-03-12T14:45:03.232" v="16"/>
          <ac:grpSpMkLst>
            <pc:docMk/>
            <pc:sldMk cId="111942342" sldId="260"/>
            <ac:grpSpMk id="10" creationId="{B48EE24C-0DEE-4852-98D1-766934BDAAA2}"/>
          </ac:grpSpMkLst>
        </pc:grpChg>
      </pc:sldChg>
      <pc:sldChg chg="modSp">
        <pc:chgData name="Sedláčková Sylvie" userId="S::s.sedlackova@pppkhk.cz::585ece93-c5b5-46ce-a10d-2dd75d747685" providerId="AD" clId="Web-{43CCFA52-39A3-EDFE-070E-5BCEC47B7BD1}" dt="2021-03-12T15:04:42.997" v="60" actId="20577"/>
        <pc:sldMkLst>
          <pc:docMk/>
          <pc:sldMk cId="2798876782" sldId="262"/>
        </pc:sldMkLst>
        <pc:spChg chg="mod">
          <ac:chgData name="Sedláčková Sylvie" userId="S::s.sedlackova@pppkhk.cz::585ece93-c5b5-46ce-a10d-2dd75d747685" providerId="AD" clId="Web-{43CCFA52-39A3-EDFE-070E-5BCEC47B7BD1}" dt="2021-03-12T15:04:42.997" v="60" actId="20577"/>
          <ac:spMkLst>
            <pc:docMk/>
            <pc:sldMk cId="2798876782" sldId="262"/>
            <ac:spMk id="2" creationId="{A2EA312E-35C5-46C7-BF98-DE46FEB23D1E}"/>
          </ac:spMkLst>
        </pc:spChg>
      </pc:sldChg>
      <pc:sldChg chg="addSp delSp modSp">
        <pc:chgData name="Sedláčková Sylvie" userId="S::s.sedlackova@pppkhk.cz::585ece93-c5b5-46ce-a10d-2dd75d747685" providerId="AD" clId="Web-{43CCFA52-39A3-EDFE-070E-5BCEC47B7BD1}" dt="2021-03-12T15:05:12.452" v="79" actId="20577"/>
        <pc:sldMkLst>
          <pc:docMk/>
          <pc:sldMk cId="4196730659" sldId="264"/>
        </pc:sldMkLst>
        <pc:spChg chg="mod">
          <ac:chgData name="Sedláčková Sylvie" userId="S::s.sedlackova@pppkhk.cz::585ece93-c5b5-46ce-a10d-2dd75d747685" providerId="AD" clId="Web-{43CCFA52-39A3-EDFE-070E-5BCEC47B7BD1}" dt="2021-03-12T15:05:12.452" v="79" actId="20577"/>
          <ac:spMkLst>
            <pc:docMk/>
            <pc:sldMk cId="4196730659" sldId="264"/>
            <ac:spMk id="2" creationId="{C27C8B11-7EA1-4B25-9F34-216911652473}"/>
          </ac:spMkLst>
        </pc:spChg>
        <pc:spChg chg="mod">
          <ac:chgData name="Sedláčková Sylvie" userId="S::s.sedlackova@pppkhk.cz::585ece93-c5b5-46ce-a10d-2dd75d747685" providerId="AD" clId="Web-{43CCFA52-39A3-EDFE-070E-5BCEC47B7BD1}" dt="2021-03-12T14:40:16.276" v="1"/>
          <ac:spMkLst>
            <pc:docMk/>
            <pc:sldMk cId="4196730659" sldId="264"/>
            <ac:spMk id="3" creationId="{22619C4E-A8F2-452A-B5C8-EF7200D81BA9}"/>
          </ac:spMkLst>
        </pc:spChg>
        <pc:spChg chg="del">
          <ac:chgData name="Sedláčková Sylvie" userId="S::s.sedlackova@pppkhk.cz::585ece93-c5b5-46ce-a10d-2dd75d747685" providerId="AD" clId="Web-{43CCFA52-39A3-EDFE-070E-5BCEC47B7BD1}" dt="2021-03-12T14:40:16.276" v="1"/>
          <ac:spMkLst>
            <pc:docMk/>
            <pc:sldMk cId="4196730659" sldId="264"/>
            <ac:spMk id="6" creationId="{DB66C9CD-6BF4-44CA-8078-0BB819080761}"/>
          </ac:spMkLst>
        </pc:spChg>
        <pc:spChg chg="add">
          <ac:chgData name="Sedláčková Sylvie" userId="S::s.sedlackova@pppkhk.cz::585ece93-c5b5-46ce-a10d-2dd75d747685" providerId="AD" clId="Web-{43CCFA52-39A3-EDFE-070E-5BCEC47B7BD1}" dt="2021-03-12T14:40:16.276" v="1"/>
          <ac:spMkLst>
            <pc:docMk/>
            <pc:sldMk cId="4196730659" sldId="264"/>
            <ac:spMk id="23" creationId="{3D2EE047-566C-48D4-9F44-4BB3B58FB300}"/>
          </ac:spMkLst>
        </pc:spChg>
        <pc:grpChg chg="add">
          <ac:chgData name="Sedláčková Sylvie" userId="S::s.sedlackova@pppkhk.cz::585ece93-c5b5-46ce-a10d-2dd75d747685" providerId="AD" clId="Web-{43CCFA52-39A3-EDFE-070E-5BCEC47B7BD1}" dt="2021-03-12T14:40:16.276" v="1"/>
          <ac:grpSpMkLst>
            <pc:docMk/>
            <pc:sldMk cId="4196730659" sldId="264"/>
            <ac:grpSpMk id="24" creationId="{B48EE24C-0DEE-4852-98D1-766934BDAAA2}"/>
          </ac:grpSpMkLst>
        </pc:grpChg>
        <pc:picChg chg="del">
          <ac:chgData name="Sedláčková Sylvie" userId="S::s.sedlackova@pppkhk.cz::585ece93-c5b5-46ce-a10d-2dd75d747685" providerId="AD" clId="Web-{43CCFA52-39A3-EDFE-070E-5BCEC47B7BD1}" dt="2021-03-12T14:40:03.650" v="0"/>
          <ac:picMkLst>
            <pc:docMk/>
            <pc:sldMk cId="4196730659" sldId="264"/>
            <ac:picMk id="4" creationId="{851C1109-EBAF-496D-9244-5B801414F0F0}"/>
          </ac:picMkLst>
        </pc:picChg>
        <pc:cxnChg chg="del">
          <ac:chgData name="Sedláčková Sylvie" userId="S::s.sedlackova@pppkhk.cz::585ece93-c5b5-46ce-a10d-2dd75d747685" providerId="AD" clId="Web-{43CCFA52-39A3-EDFE-070E-5BCEC47B7BD1}" dt="2021-03-12T14:40:16.276" v="1"/>
          <ac:cxnSpMkLst>
            <pc:docMk/>
            <pc:sldMk cId="4196730659" sldId="264"/>
            <ac:cxnSpMk id="7" creationId="{CC9CF63D-A2A3-4ECF-BC53-4B0D56918FB4}"/>
          </ac:cxnSpMkLst>
        </pc:cxnChg>
      </pc:sldChg>
      <pc:sldChg chg="addSp modSp mod setBg">
        <pc:chgData name="Sedláčková Sylvie" userId="S::s.sedlackova@pppkhk.cz::585ece93-c5b5-46ce-a10d-2dd75d747685" providerId="AD" clId="Web-{43CCFA52-39A3-EDFE-070E-5BCEC47B7BD1}" dt="2021-03-12T15:05:15.827" v="80" actId="20577"/>
        <pc:sldMkLst>
          <pc:docMk/>
          <pc:sldMk cId="562058811" sldId="265"/>
        </pc:sldMkLst>
        <pc:spChg chg="mod">
          <ac:chgData name="Sedláčková Sylvie" userId="S::s.sedlackova@pppkhk.cz::585ece93-c5b5-46ce-a10d-2dd75d747685" providerId="AD" clId="Web-{43CCFA52-39A3-EDFE-070E-5BCEC47B7BD1}" dt="2021-03-12T15:05:15.827" v="80" actId="20577"/>
          <ac:spMkLst>
            <pc:docMk/>
            <pc:sldMk cId="562058811" sldId="265"/>
            <ac:spMk id="2" creationId="{4DE52172-B495-431F-BB3F-10364D9E4D9D}"/>
          </ac:spMkLst>
        </pc:spChg>
        <pc:spChg chg="mod">
          <ac:chgData name="Sedláčková Sylvie" userId="S::s.sedlackova@pppkhk.cz::585ece93-c5b5-46ce-a10d-2dd75d747685" providerId="AD" clId="Web-{43CCFA52-39A3-EDFE-070E-5BCEC47B7BD1}" dt="2021-03-12T14:41:21.640" v="4"/>
          <ac:spMkLst>
            <pc:docMk/>
            <pc:sldMk cId="562058811" sldId="265"/>
            <ac:spMk id="3" creationId="{41899668-AD90-4FCB-BEB3-09A049829330}"/>
          </ac:spMkLst>
        </pc:spChg>
        <pc:spChg chg="add">
          <ac:chgData name="Sedláčková Sylvie" userId="S::s.sedlackova@pppkhk.cz::585ece93-c5b5-46ce-a10d-2dd75d747685" providerId="AD" clId="Web-{43CCFA52-39A3-EDFE-070E-5BCEC47B7BD1}" dt="2021-03-12T14:41:21.640" v="4"/>
          <ac:spMkLst>
            <pc:docMk/>
            <pc:sldMk cId="562058811" sldId="265"/>
            <ac:spMk id="8" creationId="{3D2EE047-566C-48D4-9F44-4BB3B58FB300}"/>
          </ac:spMkLst>
        </pc:spChg>
        <pc:grpChg chg="add">
          <ac:chgData name="Sedláčková Sylvie" userId="S::s.sedlackova@pppkhk.cz::585ece93-c5b5-46ce-a10d-2dd75d747685" providerId="AD" clId="Web-{43CCFA52-39A3-EDFE-070E-5BCEC47B7BD1}" dt="2021-03-12T14:41:21.640" v="4"/>
          <ac:grpSpMkLst>
            <pc:docMk/>
            <pc:sldMk cId="562058811" sldId="265"/>
            <ac:grpSpMk id="10" creationId="{B48EE24C-0DEE-4852-98D1-766934BDAAA2}"/>
          </ac:grpSpMkLst>
        </pc:grpChg>
      </pc:sldChg>
      <pc:sldChg chg="addSp delSp modSp mod setBg">
        <pc:chgData name="Sedláčková Sylvie" userId="S::s.sedlackova@pppkhk.cz::585ece93-c5b5-46ce-a10d-2dd75d747685" providerId="AD" clId="Web-{43CCFA52-39A3-EDFE-070E-5BCEC47B7BD1}" dt="2021-03-12T15:05:01.373" v="74"/>
        <pc:sldMkLst>
          <pc:docMk/>
          <pc:sldMk cId="499779937" sldId="268"/>
        </pc:sldMkLst>
        <pc:spChg chg="mod">
          <ac:chgData name="Sedláčková Sylvie" userId="S::s.sedlackova@pppkhk.cz::585ece93-c5b5-46ce-a10d-2dd75d747685" providerId="AD" clId="Web-{43CCFA52-39A3-EDFE-070E-5BCEC47B7BD1}" dt="2021-03-12T15:05:01.373" v="74"/>
          <ac:spMkLst>
            <pc:docMk/>
            <pc:sldMk cId="499779937" sldId="268"/>
            <ac:spMk id="2" creationId="{B9A482B5-EAB4-4C40-86A1-36B4675446D5}"/>
          </ac:spMkLst>
        </pc:spChg>
        <pc:spChg chg="mod">
          <ac:chgData name="Sedláčková Sylvie" userId="S::s.sedlackova@pppkhk.cz::585ece93-c5b5-46ce-a10d-2dd75d747685" providerId="AD" clId="Web-{43CCFA52-39A3-EDFE-070E-5BCEC47B7BD1}" dt="2021-03-12T15:05:01.373" v="74"/>
          <ac:spMkLst>
            <pc:docMk/>
            <pc:sldMk cId="499779937" sldId="268"/>
            <ac:spMk id="3" creationId="{F8D5BFD2-1FEC-44E4-85D7-19534726CA63}"/>
          </ac:spMkLst>
        </pc:spChg>
        <pc:spChg chg="add del">
          <ac:chgData name="Sedláčková Sylvie" userId="S::s.sedlackova@pppkhk.cz::585ece93-c5b5-46ce-a10d-2dd75d747685" providerId="AD" clId="Web-{43CCFA52-39A3-EDFE-070E-5BCEC47B7BD1}" dt="2021-03-12T15:05:01.373" v="74"/>
          <ac:spMkLst>
            <pc:docMk/>
            <pc:sldMk cId="499779937" sldId="268"/>
            <ac:spMk id="8" creationId="{3D2EE047-566C-48D4-9F44-4BB3B58FB300}"/>
          </ac:spMkLst>
        </pc:spChg>
        <pc:grpChg chg="add del">
          <ac:chgData name="Sedláčková Sylvie" userId="S::s.sedlackova@pppkhk.cz::585ece93-c5b5-46ce-a10d-2dd75d747685" providerId="AD" clId="Web-{43CCFA52-39A3-EDFE-070E-5BCEC47B7BD1}" dt="2021-03-12T15:05:01.373" v="74"/>
          <ac:grpSpMkLst>
            <pc:docMk/>
            <pc:sldMk cId="499779937" sldId="268"/>
            <ac:grpSpMk id="10" creationId="{B48EE24C-0DEE-4852-98D1-766934BDAAA2}"/>
          </ac:grpSpMkLst>
        </pc:grpChg>
      </pc:sldChg>
      <pc:sldChg chg="modSp">
        <pc:chgData name="Sedláčková Sylvie" userId="S::s.sedlackova@pppkhk.cz::585ece93-c5b5-46ce-a10d-2dd75d747685" providerId="AD" clId="Web-{43CCFA52-39A3-EDFE-070E-5BCEC47B7BD1}" dt="2021-03-12T15:19:31.977" v="113" actId="20577"/>
        <pc:sldMkLst>
          <pc:docMk/>
          <pc:sldMk cId="3530740122" sldId="273"/>
        </pc:sldMkLst>
        <pc:spChg chg="mod">
          <ac:chgData name="Sedláčková Sylvie" userId="S::s.sedlackova@pppkhk.cz::585ece93-c5b5-46ce-a10d-2dd75d747685" providerId="AD" clId="Web-{43CCFA52-39A3-EDFE-070E-5BCEC47B7BD1}" dt="2021-03-12T15:19:11.694" v="112" actId="20577"/>
          <ac:spMkLst>
            <pc:docMk/>
            <pc:sldMk cId="3530740122" sldId="273"/>
            <ac:spMk id="2" creationId="{3B2469CF-9C7E-4DC2-87D5-BC3BAD38C4AB}"/>
          </ac:spMkLst>
        </pc:spChg>
        <pc:spChg chg="mod">
          <ac:chgData name="Sedláčková Sylvie" userId="S::s.sedlackova@pppkhk.cz::585ece93-c5b5-46ce-a10d-2dd75d747685" providerId="AD" clId="Web-{43CCFA52-39A3-EDFE-070E-5BCEC47B7BD1}" dt="2021-03-12T15:19:31.977" v="113" actId="20577"/>
          <ac:spMkLst>
            <pc:docMk/>
            <pc:sldMk cId="3530740122" sldId="273"/>
            <ac:spMk id="3" creationId="{8758B2B6-98B0-4060-AD9A-15C68D41D047}"/>
          </ac:spMkLst>
        </pc:spChg>
        <pc:spChg chg="mod">
          <ac:chgData name="Sedláčková Sylvie" userId="S::s.sedlackova@pppkhk.cz::585ece93-c5b5-46ce-a10d-2dd75d747685" providerId="AD" clId="Web-{43CCFA52-39A3-EDFE-070E-5BCEC47B7BD1}" dt="2021-03-12T15:18:49.505" v="104" actId="20577"/>
          <ac:spMkLst>
            <pc:docMk/>
            <pc:sldMk cId="3530740122" sldId="273"/>
            <ac:spMk id="4" creationId="{DBBECD0E-655D-439B-A037-96C14EA2F75B}"/>
          </ac:spMkLst>
        </pc:spChg>
      </pc:sldChg>
      <pc:sldChg chg="modSp">
        <pc:chgData name="Sedláčková Sylvie" userId="S::s.sedlackova@pppkhk.cz::585ece93-c5b5-46ce-a10d-2dd75d747685" providerId="AD" clId="Web-{43CCFA52-39A3-EDFE-070E-5BCEC47B7BD1}" dt="2021-03-12T15:21:08.952" v="115" actId="20577"/>
        <pc:sldMkLst>
          <pc:docMk/>
          <pc:sldMk cId="2673139581" sldId="276"/>
        </pc:sldMkLst>
        <pc:spChg chg="mod">
          <ac:chgData name="Sedláčková Sylvie" userId="S::s.sedlackova@pppkhk.cz::585ece93-c5b5-46ce-a10d-2dd75d747685" providerId="AD" clId="Web-{43CCFA52-39A3-EDFE-070E-5BCEC47B7BD1}" dt="2021-03-12T15:21:08.952" v="115" actId="20577"/>
          <ac:spMkLst>
            <pc:docMk/>
            <pc:sldMk cId="2673139581" sldId="276"/>
            <ac:spMk id="2" creationId="{04890194-FA38-45FE-8EDF-3F9C30043905}"/>
          </ac:spMkLst>
        </pc:spChg>
      </pc:sldChg>
    </pc:docChg>
  </pc:docChgLst>
  <pc:docChgLst>
    <pc:chgData name="Sedláčková Sylvie" userId="S::s.sedlackova@pppkhk.cz::585ece93-c5b5-46ce-a10d-2dd75d747685" providerId="AD" clId="Web-{D5147AEB-4D9F-E238-F062-98DEC92AF7BE}"/>
    <pc:docChg chg="modSld">
      <pc:chgData name="Sedláčková Sylvie" userId="S::s.sedlackova@pppkhk.cz::585ece93-c5b5-46ce-a10d-2dd75d747685" providerId="AD" clId="Web-{D5147AEB-4D9F-E238-F062-98DEC92AF7BE}" dt="2021-03-12T10:31:13.626" v="75" actId="20577"/>
      <pc:docMkLst>
        <pc:docMk/>
      </pc:docMkLst>
      <pc:sldChg chg="modSp">
        <pc:chgData name="Sedláčková Sylvie" userId="S::s.sedlackova@pppkhk.cz::585ece93-c5b5-46ce-a10d-2dd75d747685" providerId="AD" clId="Web-{D5147AEB-4D9F-E238-F062-98DEC92AF7BE}" dt="2021-03-12T10:31:13.626" v="75" actId="20577"/>
        <pc:sldMkLst>
          <pc:docMk/>
          <pc:sldMk cId="562058811" sldId="265"/>
        </pc:sldMkLst>
        <pc:spChg chg="mod">
          <ac:chgData name="Sedláčková Sylvie" userId="S::s.sedlackova@pppkhk.cz::585ece93-c5b5-46ce-a10d-2dd75d747685" providerId="AD" clId="Web-{D5147AEB-4D9F-E238-F062-98DEC92AF7BE}" dt="2021-03-12T10:31:13.626" v="75" actId="20577"/>
          <ac:spMkLst>
            <pc:docMk/>
            <pc:sldMk cId="562058811" sldId="265"/>
            <ac:spMk id="3" creationId="{41899668-AD90-4FCB-BEB3-09A049829330}"/>
          </ac:spMkLst>
        </pc:spChg>
      </pc:sldChg>
    </pc:docChg>
  </pc:docChgLst>
  <pc:docChgLst>
    <pc:chgData name="Švec Martin" userId="S::m.svec@pppkhk.cz::4bc903c1-771b-406a-8fd1-fb2a7c12c368" providerId="AD" clId="Web-{D32C1A47-A90A-480C-CAA4-92FA5CE93EF6}"/>
    <pc:docChg chg="modSld">
      <pc:chgData name="Švec Martin" userId="S::m.svec@pppkhk.cz::4bc903c1-771b-406a-8fd1-fb2a7c12c368" providerId="AD" clId="Web-{D32C1A47-A90A-480C-CAA4-92FA5CE93EF6}" dt="2021-03-15T09:30:38.491" v="20" actId="20577"/>
      <pc:docMkLst>
        <pc:docMk/>
      </pc:docMkLst>
      <pc:sldChg chg="modSp">
        <pc:chgData name="Švec Martin" userId="S::m.svec@pppkhk.cz::4bc903c1-771b-406a-8fd1-fb2a7c12c368" providerId="AD" clId="Web-{D32C1A47-A90A-480C-CAA4-92FA5CE93EF6}" dt="2021-03-15T09:30:38.491" v="20" actId="20577"/>
        <pc:sldMkLst>
          <pc:docMk/>
          <pc:sldMk cId="2798876782" sldId="262"/>
        </pc:sldMkLst>
        <pc:spChg chg="mod">
          <ac:chgData name="Švec Martin" userId="S::m.svec@pppkhk.cz::4bc903c1-771b-406a-8fd1-fb2a7c12c368" providerId="AD" clId="Web-{D32C1A47-A90A-480C-CAA4-92FA5CE93EF6}" dt="2021-03-15T09:30:38.491" v="20" actId="20577"/>
          <ac:spMkLst>
            <pc:docMk/>
            <pc:sldMk cId="2798876782" sldId="262"/>
            <ac:spMk id="3" creationId="{432DBECB-5A15-4961-BA03-72B824A98813}"/>
          </ac:spMkLst>
        </pc:spChg>
      </pc:sldChg>
    </pc:docChg>
  </pc:docChgLst>
  <pc:docChgLst>
    <pc:chgData name="Sedláčková Sylvie" userId="S::s.sedlackova@pppkhk.cz::585ece93-c5b5-46ce-a10d-2dd75d747685" providerId="AD" clId="Web-{BD26DAA3-B48A-7A04-08A4-530086A1D496}"/>
    <pc:docChg chg="modSld">
      <pc:chgData name="Sedláčková Sylvie" userId="S::s.sedlackova@pppkhk.cz::585ece93-c5b5-46ce-a10d-2dd75d747685" providerId="AD" clId="Web-{BD26DAA3-B48A-7A04-08A4-530086A1D496}" dt="2021-03-12T16:09:23.632" v="61"/>
      <pc:docMkLst>
        <pc:docMk/>
      </pc:docMkLst>
      <pc:sldChg chg="addSp delSp modSp mod setBg">
        <pc:chgData name="Sedláčková Sylvie" userId="S::s.sedlackova@pppkhk.cz::585ece93-c5b5-46ce-a10d-2dd75d747685" providerId="AD" clId="Web-{BD26DAA3-B48A-7A04-08A4-530086A1D496}" dt="2021-03-12T16:07:33.474" v="55" actId="20577"/>
        <pc:sldMkLst>
          <pc:docMk/>
          <pc:sldMk cId="111942342" sldId="260"/>
        </pc:sldMkLst>
        <pc:spChg chg="mod">
          <ac:chgData name="Sedláčková Sylvie" userId="S::s.sedlackova@pppkhk.cz::585ece93-c5b5-46ce-a10d-2dd75d747685" providerId="AD" clId="Web-{BD26DAA3-B48A-7A04-08A4-530086A1D496}" dt="2021-03-12T16:07:33.474" v="55" actId="20577"/>
          <ac:spMkLst>
            <pc:docMk/>
            <pc:sldMk cId="111942342" sldId="260"/>
            <ac:spMk id="2" creationId="{BC5AA52D-0E0B-4F06-A1D3-0E5EA804C832}"/>
          </ac:spMkLst>
        </pc:spChg>
        <pc:spChg chg="mod">
          <ac:chgData name="Sedláčková Sylvie" userId="S::s.sedlackova@pppkhk.cz::585ece93-c5b5-46ce-a10d-2dd75d747685" providerId="AD" clId="Web-{BD26DAA3-B48A-7A04-08A4-530086A1D496}" dt="2021-03-12T16:07:05.083" v="52"/>
          <ac:spMkLst>
            <pc:docMk/>
            <pc:sldMk cId="111942342" sldId="260"/>
            <ac:spMk id="3" creationId="{23C3CC6E-CB97-40D1-8288-DDAAE3BA5408}"/>
          </ac:spMkLst>
        </pc:spChg>
        <pc:spChg chg="add del">
          <ac:chgData name="Sedláčková Sylvie" userId="S::s.sedlackova@pppkhk.cz::585ece93-c5b5-46ce-a10d-2dd75d747685" providerId="AD" clId="Web-{BD26DAA3-B48A-7A04-08A4-530086A1D496}" dt="2021-03-12T16:05:18.598" v="47"/>
          <ac:spMkLst>
            <pc:docMk/>
            <pc:sldMk cId="111942342" sldId="260"/>
            <ac:spMk id="19" creationId="{C5DCFBD7-5612-480F-BED3-7820176A5066}"/>
          </ac:spMkLst>
        </pc:spChg>
        <pc:spChg chg="add del">
          <ac:chgData name="Sedláčková Sylvie" userId="S::s.sedlackova@pppkhk.cz::585ece93-c5b5-46ce-a10d-2dd75d747685" providerId="AD" clId="Web-{BD26DAA3-B48A-7A04-08A4-530086A1D496}" dt="2021-03-12T16:06:33.583" v="49"/>
          <ac:spMkLst>
            <pc:docMk/>
            <pc:sldMk cId="111942342" sldId="260"/>
            <ac:spMk id="23" creationId="{316A5661-2CFE-478C-BAC3-729F393F3C4A}"/>
          </ac:spMkLst>
        </pc:spChg>
        <pc:spChg chg="add">
          <ac:chgData name="Sedláčková Sylvie" userId="S::s.sedlackova@pppkhk.cz::585ece93-c5b5-46ce-a10d-2dd75d747685" providerId="AD" clId="Web-{BD26DAA3-B48A-7A04-08A4-530086A1D496}" dt="2021-03-12T16:07:05.083" v="52"/>
          <ac:spMkLst>
            <pc:docMk/>
            <pc:sldMk cId="111942342" sldId="260"/>
            <ac:spMk id="25" creationId="{3D2EE047-566C-48D4-9F44-4BB3B58FB300}"/>
          </ac:spMkLst>
        </pc:spChg>
        <pc:spChg chg="add del">
          <ac:chgData name="Sedláčková Sylvie" userId="S::s.sedlackova@pppkhk.cz::585ece93-c5b5-46ce-a10d-2dd75d747685" providerId="AD" clId="Web-{BD26DAA3-B48A-7A04-08A4-530086A1D496}" dt="2021-03-12T16:06:50.380" v="51"/>
          <ac:spMkLst>
            <pc:docMk/>
            <pc:sldMk cId="111942342" sldId="260"/>
            <ac:spMk id="31" creationId="{C5DCFBD7-5612-480F-BED3-7820176A5066}"/>
          </ac:spMkLst>
        </pc:spChg>
        <pc:grpChg chg="add del">
          <ac:chgData name="Sedláčková Sylvie" userId="S::s.sedlackova@pppkhk.cz::585ece93-c5b5-46ce-a10d-2dd75d747685" providerId="AD" clId="Web-{BD26DAA3-B48A-7A04-08A4-530086A1D496}" dt="2021-03-12T16:05:18.598" v="47"/>
          <ac:grpSpMkLst>
            <pc:docMk/>
            <pc:sldMk cId="111942342" sldId="260"/>
            <ac:grpSpMk id="21" creationId="{E3093493-446B-45A4-9D25-97A096BDF4EA}"/>
          </ac:grpSpMkLst>
        </pc:grpChg>
        <pc:grpChg chg="add del">
          <ac:chgData name="Sedláčková Sylvie" userId="S::s.sedlackova@pppkhk.cz::585ece93-c5b5-46ce-a10d-2dd75d747685" providerId="AD" clId="Web-{BD26DAA3-B48A-7A04-08A4-530086A1D496}" dt="2021-03-12T16:05:18.598" v="47"/>
          <ac:grpSpMkLst>
            <pc:docMk/>
            <pc:sldMk cId="111942342" sldId="260"/>
            <ac:grpSpMk id="22" creationId="{355013FF-CA42-4E11-9C84-9B450958B35E}"/>
          </ac:grpSpMkLst>
        </pc:grpChg>
        <pc:grpChg chg="add del">
          <ac:chgData name="Sedláčková Sylvie" userId="S::s.sedlackova@pppkhk.cz::585ece93-c5b5-46ce-a10d-2dd75d747685" providerId="AD" clId="Web-{BD26DAA3-B48A-7A04-08A4-530086A1D496}" dt="2021-03-12T16:06:33.583" v="49"/>
          <ac:grpSpMkLst>
            <pc:docMk/>
            <pc:sldMk cId="111942342" sldId="260"/>
            <ac:grpSpMk id="24" creationId="{317C5DB0-7DD2-458D-B2D6-43AD6AB88B07}"/>
          </ac:grpSpMkLst>
        </pc:grpChg>
        <pc:grpChg chg="add">
          <ac:chgData name="Sedláčková Sylvie" userId="S::s.sedlackova@pppkhk.cz::585ece93-c5b5-46ce-a10d-2dd75d747685" providerId="AD" clId="Web-{BD26DAA3-B48A-7A04-08A4-530086A1D496}" dt="2021-03-12T16:07:05.083" v="52"/>
          <ac:grpSpMkLst>
            <pc:docMk/>
            <pc:sldMk cId="111942342" sldId="260"/>
            <ac:grpSpMk id="26" creationId="{B48EE24C-0DEE-4852-98D1-766934BDAAA2}"/>
          </ac:grpSpMkLst>
        </pc:grpChg>
        <pc:grpChg chg="add del">
          <ac:chgData name="Sedláčková Sylvie" userId="S::s.sedlackova@pppkhk.cz::585ece93-c5b5-46ce-a10d-2dd75d747685" providerId="AD" clId="Web-{BD26DAA3-B48A-7A04-08A4-530086A1D496}" dt="2021-03-12T16:06:50.380" v="51"/>
          <ac:grpSpMkLst>
            <pc:docMk/>
            <pc:sldMk cId="111942342" sldId="260"/>
            <ac:grpSpMk id="32" creationId="{E3093493-446B-45A4-9D25-97A096BDF4EA}"/>
          </ac:grpSpMkLst>
        </pc:grpChg>
        <pc:grpChg chg="add del">
          <ac:chgData name="Sedláčková Sylvie" userId="S::s.sedlackova@pppkhk.cz::585ece93-c5b5-46ce-a10d-2dd75d747685" providerId="AD" clId="Web-{BD26DAA3-B48A-7A04-08A4-530086A1D496}" dt="2021-03-12T16:06:50.380" v="51"/>
          <ac:grpSpMkLst>
            <pc:docMk/>
            <pc:sldMk cId="111942342" sldId="260"/>
            <ac:grpSpMk id="35" creationId="{355013FF-CA42-4E11-9C84-9B450958B35E}"/>
          </ac:grpSpMkLst>
        </pc:grpChg>
        <pc:cxnChg chg="add del">
          <ac:chgData name="Sedláčková Sylvie" userId="S::s.sedlackova@pppkhk.cz::585ece93-c5b5-46ce-a10d-2dd75d747685" providerId="AD" clId="Web-{BD26DAA3-B48A-7A04-08A4-530086A1D496}" dt="2021-03-12T16:05:18.598" v="47"/>
          <ac:cxnSpMkLst>
            <pc:docMk/>
            <pc:sldMk cId="111942342" sldId="260"/>
            <ac:cxnSpMk id="20" creationId="{A9F703F4-243C-4517-80DA-7AC36B7D9AA1}"/>
          </ac:cxnSpMkLst>
        </pc:cxnChg>
        <pc:cxnChg chg="add del">
          <ac:chgData name="Sedláčková Sylvie" userId="S::s.sedlackova@pppkhk.cz::585ece93-c5b5-46ce-a10d-2dd75d747685" providerId="AD" clId="Web-{BD26DAA3-B48A-7A04-08A4-530086A1D496}" dt="2021-03-12T16:06:33.583" v="49"/>
          <ac:cxnSpMkLst>
            <pc:docMk/>
            <pc:sldMk cId="111942342" sldId="260"/>
            <ac:cxnSpMk id="28" creationId="{4171395C-0D5B-4C83-8CEB-2648A22390D2}"/>
          </ac:cxnSpMkLst>
        </pc:cxnChg>
        <pc:cxnChg chg="add del">
          <ac:chgData name="Sedláčková Sylvie" userId="S::s.sedlackova@pppkhk.cz::585ece93-c5b5-46ce-a10d-2dd75d747685" providerId="AD" clId="Web-{BD26DAA3-B48A-7A04-08A4-530086A1D496}" dt="2021-03-12T16:06:50.380" v="51"/>
          <ac:cxnSpMkLst>
            <pc:docMk/>
            <pc:sldMk cId="111942342" sldId="260"/>
            <ac:cxnSpMk id="34" creationId="{A9F703F4-243C-4517-80DA-7AC36B7D9AA1}"/>
          </ac:cxnSpMkLst>
        </pc:cxnChg>
      </pc:sldChg>
      <pc:sldChg chg="modSp">
        <pc:chgData name="Sedláčková Sylvie" userId="S::s.sedlackova@pppkhk.cz::585ece93-c5b5-46ce-a10d-2dd75d747685" providerId="AD" clId="Web-{BD26DAA3-B48A-7A04-08A4-530086A1D496}" dt="2021-03-12T15:54:09.651" v="20" actId="20577"/>
        <pc:sldMkLst>
          <pc:docMk/>
          <pc:sldMk cId="4196730659" sldId="264"/>
        </pc:sldMkLst>
        <pc:spChg chg="mod">
          <ac:chgData name="Sedláčková Sylvie" userId="S::s.sedlackova@pppkhk.cz::585ece93-c5b5-46ce-a10d-2dd75d747685" providerId="AD" clId="Web-{BD26DAA3-B48A-7A04-08A4-530086A1D496}" dt="2021-03-12T15:54:09.651" v="20" actId="20577"/>
          <ac:spMkLst>
            <pc:docMk/>
            <pc:sldMk cId="4196730659" sldId="264"/>
            <ac:spMk id="2" creationId="{C27C8B11-7EA1-4B25-9F34-216911652473}"/>
          </ac:spMkLst>
        </pc:spChg>
      </pc:sldChg>
      <pc:sldChg chg="modSp">
        <pc:chgData name="Sedláčková Sylvie" userId="S::s.sedlackova@pppkhk.cz::585ece93-c5b5-46ce-a10d-2dd75d747685" providerId="AD" clId="Web-{BD26DAA3-B48A-7A04-08A4-530086A1D496}" dt="2021-03-12T15:53:58.682" v="19" actId="20577"/>
        <pc:sldMkLst>
          <pc:docMk/>
          <pc:sldMk cId="562058811" sldId="265"/>
        </pc:sldMkLst>
        <pc:spChg chg="mod">
          <ac:chgData name="Sedláčková Sylvie" userId="S::s.sedlackova@pppkhk.cz::585ece93-c5b5-46ce-a10d-2dd75d747685" providerId="AD" clId="Web-{BD26DAA3-B48A-7A04-08A4-530086A1D496}" dt="2021-03-12T15:53:58.682" v="19" actId="20577"/>
          <ac:spMkLst>
            <pc:docMk/>
            <pc:sldMk cId="562058811" sldId="265"/>
            <ac:spMk id="2" creationId="{4DE52172-B495-431F-BB3F-10364D9E4D9D}"/>
          </ac:spMkLst>
        </pc:spChg>
      </pc:sldChg>
      <pc:sldChg chg="modSp">
        <pc:chgData name="Sedláčková Sylvie" userId="S::s.sedlackova@pppkhk.cz::585ece93-c5b5-46ce-a10d-2dd75d747685" providerId="AD" clId="Web-{BD26DAA3-B48A-7A04-08A4-530086A1D496}" dt="2021-03-12T15:49:39.944" v="10" actId="20577"/>
        <pc:sldMkLst>
          <pc:docMk/>
          <pc:sldMk cId="499779937" sldId="268"/>
        </pc:sldMkLst>
        <pc:spChg chg="mod">
          <ac:chgData name="Sedláčková Sylvie" userId="S::s.sedlackova@pppkhk.cz::585ece93-c5b5-46ce-a10d-2dd75d747685" providerId="AD" clId="Web-{BD26DAA3-B48A-7A04-08A4-530086A1D496}" dt="2021-03-12T15:49:39.944" v="10" actId="20577"/>
          <ac:spMkLst>
            <pc:docMk/>
            <pc:sldMk cId="499779937" sldId="268"/>
            <ac:spMk id="2" creationId="{B9A482B5-EAB4-4C40-86A1-36B4675446D5}"/>
          </ac:spMkLst>
        </pc:spChg>
      </pc:sldChg>
      <pc:sldChg chg="addSp delSp modSp mod setBg">
        <pc:chgData name="Sedláčková Sylvie" userId="S::s.sedlackova@pppkhk.cz::585ece93-c5b5-46ce-a10d-2dd75d747685" providerId="AD" clId="Web-{BD26DAA3-B48A-7A04-08A4-530086A1D496}" dt="2021-03-12T16:09:23.632" v="61"/>
        <pc:sldMkLst>
          <pc:docMk/>
          <pc:sldMk cId="1006921586" sldId="274"/>
        </pc:sldMkLst>
        <pc:spChg chg="mod">
          <ac:chgData name="Sedláčková Sylvie" userId="S::s.sedlackova@pppkhk.cz::585ece93-c5b5-46ce-a10d-2dd75d747685" providerId="AD" clId="Web-{BD26DAA3-B48A-7A04-08A4-530086A1D496}" dt="2021-03-12T16:09:23.632" v="61"/>
          <ac:spMkLst>
            <pc:docMk/>
            <pc:sldMk cId="1006921586" sldId="274"/>
            <ac:spMk id="2" creationId="{555CDCB8-C821-4AA0-A59B-286C1FE081A7}"/>
          </ac:spMkLst>
        </pc:spChg>
        <pc:spChg chg="mod">
          <ac:chgData name="Sedláčková Sylvie" userId="S::s.sedlackova@pppkhk.cz::585ece93-c5b5-46ce-a10d-2dd75d747685" providerId="AD" clId="Web-{BD26DAA3-B48A-7A04-08A4-530086A1D496}" dt="2021-03-12T16:09:23.632" v="61"/>
          <ac:spMkLst>
            <pc:docMk/>
            <pc:sldMk cId="1006921586" sldId="274"/>
            <ac:spMk id="3" creationId="{C163F908-43C8-4F48-9B4F-6734E26B84EC}"/>
          </ac:spMkLst>
        </pc:spChg>
        <pc:spChg chg="add del">
          <ac:chgData name="Sedláčková Sylvie" userId="S::s.sedlackova@pppkhk.cz::585ece93-c5b5-46ce-a10d-2dd75d747685" providerId="AD" clId="Web-{BD26DAA3-B48A-7A04-08A4-530086A1D496}" dt="2021-03-12T16:09:23.632" v="61"/>
          <ac:spMkLst>
            <pc:docMk/>
            <pc:sldMk cId="1006921586" sldId="274"/>
            <ac:spMk id="8" creationId="{C5DCFBD7-5612-480F-BED3-7820176A5066}"/>
          </ac:spMkLst>
        </pc:spChg>
        <pc:grpChg chg="add del">
          <ac:chgData name="Sedláčková Sylvie" userId="S::s.sedlackova@pppkhk.cz::585ece93-c5b5-46ce-a10d-2dd75d747685" providerId="AD" clId="Web-{BD26DAA3-B48A-7A04-08A4-530086A1D496}" dt="2021-03-12T16:09:23.632" v="61"/>
          <ac:grpSpMkLst>
            <pc:docMk/>
            <pc:sldMk cId="1006921586" sldId="274"/>
            <ac:grpSpMk id="10" creationId="{E3093493-446B-45A4-9D25-97A096BDF4EA}"/>
          </ac:grpSpMkLst>
        </pc:grpChg>
        <pc:grpChg chg="add del">
          <ac:chgData name="Sedláčková Sylvie" userId="S::s.sedlackova@pppkhk.cz::585ece93-c5b5-46ce-a10d-2dd75d747685" providerId="AD" clId="Web-{BD26DAA3-B48A-7A04-08A4-530086A1D496}" dt="2021-03-12T16:09:23.632" v="61"/>
          <ac:grpSpMkLst>
            <pc:docMk/>
            <pc:sldMk cId="1006921586" sldId="274"/>
            <ac:grpSpMk id="22" creationId="{355013FF-CA42-4E11-9C84-9B450958B35E}"/>
          </ac:grpSpMkLst>
        </pc:grpChg>
        <pc:cxnChg chg="add del">
          <ac:chgData name="Sedláčková Sylvie" userId="S::s.sedlackova@pppkhk.cz::585ece93-c5b5-46ce-a10d-2dd75d747685" providerId="AD" clId="Web-{BD26DAA3-B48A-7A04-08A4-530086A1D496}" dt="2021-03-12T16:09:23.632" v="61"/>
          <ac:cxnSpMkLst>
            <pc:docMk/>
            <pc:sldMk cId="1006921586" sldId="274"/>
            <ac:cxnSpMk id="20" creationId="{A9F703F4-243C-4517-80DA-7AC36B7D9AA1}"/>
          </ac:cxnSpMkLst>
        </pc:cxnChg>
      </pc:sldChg>
      <pc:sldChg chg="addSp delSp modSp mod setBg">
        <pc:chgData name="Sedláčková Sylvie" userId="S::s.sedlackova@pppkhk.cz::585ece93-c5b5-46ce-a10d-2dd75d747685" providerId="AD" clId="Web-{BD26DAA3-B48A-7A04-08A4-530086A1D496}" dt="2021-03-12T16:03:51.815" v="37"/>
        <pc:sldMkLst>
          <pc:docMk/>
          <pc:sldMk cId="1861300418" sldId="275"/>
        </pc:sldMkLst>
        <pc:spChg chg="mod">
          <ac:chgData name="Sedláčková Sylvie" userId="S::s.sedlackova@pppkhk.cz::585ece93-c5b5-46ce-a10d-2dd75d747685" providerId="AD" clId="Web-{BD26DAA3-B48A-7A04-08A4-530086A1D496}" dt="2021-03-12T16:03:51.815" v="37"/>
          <ac:spMkLst>
            <pc:docMk/>
            <pc:sldMk cId="1861300418" sldId="275"/>
            <ac:spMk id="2" creationId="{58AF3C86-C7B3-4997-A9EA-F9218368D40E}"/>
          </ac:spMkLst>
        </pc:spChg>
        <pc:spChg chg="mod ord">
          <ac:chgData name="Sedláčková Sylvie" userId="S::s.sedlackova@pppkhk.cz::585ece93-c5b5-46ce-a10d-2dd75d747685" providerId="AD" clId="Web-{BD26DAA3-B48A-7A04-08A4-530086A1D496}" dt="2021-03-12T16:03:51.815" v="37"/>
          <ac:spMkLst>
            <pc:docMk/>
            <pc:sldMk cId="1861300418" sldId="275"/>
            <ac:spMk id="3" creationId="{1A2E6F42-5D29-4347-81DF-4C5385A26DDF}"/>
          </ac:spMkLst>
        </pc:spChg>
        <pc:spChg chg="add del">
          <ac:chgData name="Sedláčková Sylvie" userId="S::s.sedlackova@pppkhk.cz::585ece93-c5b5-46ce-a10d-2dd75d747685" providerId="AD" clId="Web-{BD26DAA3-B48A-7A04-08A4-530086A1D496}" dt="2021-03-12T15:57:44.529" v="32"/>
          <ac:spMkLst>
            <pc:docMk/>
            <pc:sldMk cId="1861300418" sldId="275"/>
            <ac:spMk id="6" creationId="{B65AA36A-D7CC-493C-A0EE-F8AC3564D17D}"/>
          </ac:spMkLst>
        </pc:spChg>
        <pc:spChg chg="add">
          <ac:chgData name="Sedláčková Sylvie" userId="S::s.sedlackova@pppkhk.cz::585ece93-c5b5-46ce-a10d-2dd75d747685" providerId="AD" clId="Web-{BD26DAA3-B48A-7A04-08A4-530086A1D496}" dt="2021-03-12T16:03:51.815" v="37"/>
          <ac:spMkLst>
            <pc:docMk/>
            <pc:sldMk cId="1861300418" sldId="275"/>
            <ac:spMk id="8" creationId="{C5DCFBD7-5612-480F-BED3-7820176A5066}"/>
          </ac:spMkLst>
        </pc:spChg>
        <pc:spChg chg="add del">
          <ac:chgData name="Sedláčková Sylvie" userId="S::s.sedlackova@pppkhk.cz::585ece93-c5b5-46ce-a10d-2dd75d747685" providerId="AD" clId="Web-{BD26DAA3-B48A-7A04-08A4-530086A1D496}" dt="2021-03-12T15:56:23.824" v="25"/>
          <ac:spMkLst>
            <pc:docMk/>
            <pc:sldMk cId="1861300418" sldId="275"/>
            <ac:spMk id="9" creationId="{B65AA36A-D7CC-493C-A0EE-F8AC3564D17D}"/>
          </ac:spMkLst>
        </pc:spChg>
        <pc:grpChg chg="add">
          <ac:chgData name="Sedláčková Sylvie" userId="S::s.sedlackova@pppkhk.cz::585ece93-c5b5-46ce-a10d-2dd75d747685" providerId="AD" clId="Web-{BD26DAA3-B48A-7A04-08A4-530086A1D496}" dt="2021-03-12T16:03:51.815" v="37"/>
          <ac:grpSpMkLst>
            <pc:docMk/>
            <pc:sldMk cId="1861300418" sldId="275"/>
            <ac:grpSpMk id="10" creationId="{E3093493-446B-45A4-9D25-97A096BDF4EA}"/>
          </ac:grpSpMkLst>
        </pc:grpChg>
        <pc:grpChg chg="add">
          <ac:chgData name="Sedláčková Sylvie" userId="S::s.sedlackova@pppkhk.cz::585ece93-c5b5-46ce-a10d-2dd75d747685" providerId="AD" clId="Web-{BD26DAA3-B48A-7A04-08A4-530086A1D496}" dt="2021-03-12T16:03:51.815" v="37"/>
          <ac:grpSpMkLst>
            <pc:docMk/>
            <pc:sldMk cId="1861300418" sldId="275"/>
            <ac:grpSpMk id="22" creationId="{355013FF-CA42-4E11-9C84-9B450958B35E}"/>
          </ac:grpSpMkLst>
        </pc:grpChg>
        <pc:picChg chg="add del mod">
          <ac:chgData name="Sedláčková Sylvie" userId="S::s.sedlackova@pppkhk.cz::585ece93-c5b5-46ce-a10d-2dd75d747685" providerId="AD" clId="Web-{BD26DAA3-B48A-7A04-08A4-530086A1D496}" dt="2021-03-12T15:58:36.748" v="36"/>
          <ac:picMkLst>
            <pc:docMk/>
            <pc:sldMk cId="1861300418" sldId="275"/>
            <ac:picMk id="4" creationId="{5F191EAE-17A0-4A0C-8A72-B45F78DAFC4F}"/>
          </ac:picMkLst>
        </pc:picChg>
        <pc:cxnChg chg="add del">
          <ac:chgData name="Sedláčková Sylvie" userId="S::s.sedlackova@pppkhk.cz::585ece93-c5b5-46ce-a10d-2dd75d747685" providerId="AD" clId="Web-{BD26DAA3-B48A-7A04-08A4-530086A1D496}" dt="2021-03-12T15:57:44.529" v="32"/>
          <ac:cxnSpMkLst>
            <pc:docMk/>
            <pc:sldMk cId="1861300418" sldId="275"/>
            <ac:cxnSpMk id="7" creationId="{1850A2DA-FC3C-4E59-9724-29CF2777D32C}"/>
          </ac:cxnSpMkLst>
        </pc:cxnChg>
        <pc:cxnChg chg="add del">
          <ac:chgData name="Sedláčková Sylvie" userId="S::s.sedlackova@pppkhk.cz::585ece93-c5b5-46ce-a10d-2dd75d747685" providerId="AD" clId="Web-{BD26DAA3-B48A-7A04-08A4-530086A1D496}" dt="2021-03-12T15:56:23.824" v="25"/>
          <ac:cxnSpMkLst>
            <pc:docMk/>
            <pc:sldMk cId="1861300418" sldId="275"/>
            <ac:cxnSpMk id="11" creationId="{1850A2DA-FC3C-4E59-9724-29CF2777D32C}"/>
          </ac:cxnSpMkLst>
        </pc:cxnChg>
        <pc:cxnChg chg="add">
          <ac:chgData name="Sedláčková Sylvie" userId="S::s.sedlackova@pppkhk.cz::585ece93-c5b5-46ce-a10d-2dd75d747685" providerId="AD" clId="Web-{BD26DAA3-B48A-7A04-08A4-530086A1D496}" dt="2021-03-12T16:03:51.815" v="37"/>
          <ac:cxnSpMkLst>
            <pc:docMk/>
            <pc:sldMk cId="1861300418" sldId="275"/>
            <ac:cxnSpMk id="20" creationId="{A9F703F4-243C-4517-80DA-7AC36B7D9AA1}"/>
          </ac:cxnSpMkLst>
        </pc:cxnChg>
      </pc:sldChg>
      <pc:sldChg chg="addSp delSp modSp mod setBg">
        <pc:chgData name="Sedláčková Sylvie" userId="S::s.sedlackova@pppkhk.cz::585ece93-c5b5-46ce-a10d-2dd75d747685" providerId="AD" clId="Web-{BD26DAA3-B48A-7A04-08A4-530086A1D496}" dt="2021-03-12T15:52:01.914" v="17" actId="1076"/>
        <pc:sldMkLst>
          <pc:docMk/>
          <pc:sldMk cId="2673139581" sldId="276"/>
        </pc:sldMkLst>
        <pc:spChg chg="mod">
          <ac:chgData name="Sedláčková Sylvie" userId="S::s.sedlackova@pppkhk.cz::585ece93-c5b5-46ce-a10d-2dd75d747685" providerId="AD" clId="Web-{BD26DAA3-B48A-7A04-08A4-530086A1D496}" dt="2021-03-12T15:43:43.001" v="7"/>
          <ac:spMkLst>
            <pc:docMk/>
            <pc:sldMk cId="2673139581" sldId="276"/>
            <ac:spMk id="2" creationId="{04890194-FA38-45FE-8EDF-3F9C30043905}"/>
          </ac:spMkLst>
        </pc:spChg>
        <pc:spChg chg="del mod">
          <ac:chgData name="Sedláčková Sylvie" userId="S::s.sedlackova@pppkhk.cz::585ece93-c5b5-46ce-a10d-2dd75d747685" providerId="AD" clId="Web-{BD26DAA3-B48A-7A04-08A4-530086A1D496}" dt="2021-03-12T15:42:38.860" v="2"/>
          <ac:spMkLst>
            <pc:docMk/>
            <pc:sldMk cId="2673139581" sldId="276"/>
            <ac:spMk id="3" creationId="{6AB0C180-F88D-49EF-A72E-DAD7E006DFA5}"/>
          </ac:spMkLst>
        </pc:spChg>
        <pc:spChg chg="add del">
          <ac:chgData name="Sedláčková Sylvie" userId="S::s.sedlackova@pppkhk.cz::585ece93-c5b5-46ce-a10d-2dd75d747685" providerId="AD" clId="Web-{BD26DAA3-B48A-7A04-08A4-530086A1D496}" dt="2021-03-12T15:43:43.001" v="7"/>
          <ac:spMkLst>
            <pc:docMk/>
            <pc:sldMk cId="2673139581" sldId="276"/>
            <ac:spMk id="17" creationId="{3011B0B3-5679-4759-90B8-3B908C4CBD21}"/>
          </ac:spMkLst>
        </pc:spChg>
        <pc:spChg chg="add del">
          <ac:chgData name="Sedláčková Sylvie" userId="S::s.sedlackova@pppkhk.cz::585ece93-c5b5-46ce-a10d-2dd75d747685" providerId="AD" clId="Web-{BD26DAA3-B48A-7A04-08A4-530086A1D496}" dt="2021-03-12T15:43:43.001" v="7"/>
          <ac:spMkLst>
            <pc:docMk/>
            <pc:sldMk cId="2673139581" sldId="276"/>
            <ac:spMk id="42" creationId="{3011B0B3-5679-4759-90B8-3B908C4CBD21}"/>
          </ac:spMkLst>
        </pc:spChg>
        <pc:grpChg chg="add del">
          <ac:chgData name="Sedláčková Sylvie" userId="S::s.sedlackova@pppkhk.cz::585ece93-c5b5-46ce-a10d-2dd75d747685" providerId="AD" clId="Web-{BD26DAA3-B48A-7A04-08A4-530086A1D496}" dt="2021-03-12T15:43:43.001" v="7"/>
          <ac:grpSpMkLst>
            <pc:docMk/>
            <pc:sldMk cId="2673139581" sldId="276"/>
            <ac:grpSpMk id="11" creationId="{9494E066-0146-46E9-BAF1-C33240ABA294}"/>
          </ac:grpSpMkLst>
        </pc:grpChg>
        <pc:grpChg chg="add del">
          <ac:chgData name="Sedláčková Sylvie" userId="S::s.sedlackova@pppkhk.cz::585ece93-c5b5-46ce-a10d-2dd75d747685" providerId="AD" clId="Web-{BD26DAA3-B48A-7A04-08A4-530086A1D496}" dt="2021-03-12T15:43:43.001" v="7"/>
          <ac:grpSpMkLst>
            <pc:docMk/>
            <pc:sldMk cId="2673139581" sldId="276"/>
            <ac:grpSpMk id="19" creationId="{50F37AA1-A09B-4E28-987B-38E5060E1BAE}"/>
          </ac:grpSpMkLst>
        </pc:grpChg>
        <pc:grpChg chg="add del">
          <ac:chgData name="Sedláčková Sylvie" userId="S::s.sedlackova@pppkhk.cz::585ece93-c5b5-46ce-a10d-2dd75d747685" providerId="AD" clId="Web-{BD26DAA3-B48A-7A04-08A4-530086A1D496}" dt="2021-03-12T15:43:43.001" v="7"/>
          <ac:grpSpMkLst>
            <pc:docMk/>
            <pc:sldMk cId="2673139581" sldId="276"/>
            <ac:grpSpMk id="36" creationId="{9494E066-0146-46E9-BAF1-C33240ABA294}"/>
          </ac:grpSpMkLst>
        </pc:grpChg>
        <pc:grpChg chg="add del">
          <ac:chgData name="Sedláčková Sylvie" userId="S::s.sedlackova@pppkhk.cz::585ece93-c5b5-46ce-a10d-2dd75d747685" providerId="AD" clId="Web-{BD26DAA3-B48A-7A04-08A4-530086A1D496}" dt="2021-03-12T15:43:43.001" v="7"/>
          <ac:grpSpMkLst>
            <pc:docMk/>
            <pc:sldMk cId="2673139581" sldId="276"/>
            <ac:grpSpMk id="44" creationId="{50F37AA1-A09B-4E28-987B-38E5060E1BAE}"/>
          </ac:grpSpMkLst>
        </pc:grpChg>
        <pc:picChg chg="add mod ord">
          <ac:chgData name="Sedláčková Sylvie" userId="S::s.sedlackova@pppkhk.cz::585ece93-c5b5-46ce-a10d-2dd75d747685" providerId="AD" clId="Web-{BD26DAA3-B48A-7A04-08A4-530086A1D496}" dt="2021-03-12T15:52:01.914" v="17" actId="1076"/>
          <ac:picMkLst>
            <pc:docMk/>
            <pc:sldMk cId="2673139581" sldId="276"/>
            <ac:picMk id="4" creationId="{1A32EFCA-0DB8-4D5B-863D-372EB63B31C8}"/>
          </ac:picMkLst>
        </pc:picChg>
        <pc:cxnChg chg="add del">
          <ac:chgData name="Sedláčková Sylvie" userId="S::s.sedlackova@pppkhk.cz::585ece93-c5b5-46ce-a10d-2dd75d747685" providerId="AD" clId="Web-{BD26DAA3-B48A-7A04-08A4-530086A1D496}" dt="2021-03-12T15:43:43.001" v="7"/>
          <ac:cxnSpMkLst>
            <pc:docMk/>
            <pc:sldMk cId="2673139581" sldId="276"/>
            <ac:cxnSpMk id="9" creationId="{AE0C0B2A-3FD1-4235-A16E-0ED1E028A93E}"/>
          </ac:cxnSpMkLst>
        </pc:cxnChg>
        <pc:cxnChg chg="add del">
          <ac:chgData name="Sedláčková Sylvie" userId="S::s.sedlackova@pppkhk.cz::585ece93-c5b5-46ce-a10d-2dd75d747685" providerId="AD" clId="Web-{BD26DAA3-B48A-7A04-08A4-530086A1D496}" dt="2021-03-12T15:43:43.001" v="7"/>
          <ac:cxnSpMkLst>
            <pc:docMk/>
            <pc:sldMk cId="2673139581" sldId="276"/>
            <ac:cxnSpMk id="34" creationId="{AE0C0B2A-3FD1-4235-A16E-0ED1E028A93E}"/>
          </ac:cxnSpMkLst>
        </pc:cxnChg>
        <pc:cxnChg chg="add del">
          <ac:chgData name="Sedláčková Sylvie" userId="S::s.sedlackova@pppkhk.cz::585ece93-c5b5-46ce-a10d-2dd75d747685" providerId="AD" clId="Web-{BD26DAA3-B48A-7A04-08A4-530086A1D496}" dt="2021-03-12T15:43:43.001" v="7"/>
          <ac:cxnSpMkLst>
            <pc:docMk/>
            <pc:sldMk cId="2673139581" sldId="276"/>
            <ac:cxnSpMk id="56" creationId="{4E653B57-2620-424D-ADAF-60975D8F8C5C}"/>
          </ac:cxnSpMkLst>
        </pc:cxnChg>
      </pc:sldChg>
    </pc:docChg>
  </pc:docChgLst>
  <pc:docChgLst>
    <pc:chgData name="Sedláčková Sylvie" userId="S::s.sedlackova@pppkhk.cz::585ece93-c5b5-46ce-a10d-2dd75d747685" providerId="AD" clId="Web-{2A07B664-F4A1-7A3F-9E7F-339DB62B7F60}"/>
    <pc:docChg chg="modSld">
      <pc:chgData name="Sedláčková Sylvie" userId="S::s.sedlackova@pppkhk.cz::585ece93-c5b5-46ce-a10d-2dd75d747685" providerId="AD" clId="Web-{2A07B664-F4A1-7A3F-9E7F-339DB62B7F60}" dt="2021-03-12T09:20:05.784" v="3" actId="20577"/>
      <pc:docMkLst>
        <pc:docMk/>
      </pc:docMkLst>
      <pc:sldChg chg="modSp">
        <pc:chgData name="Sedláčková Sylvie" userId="S::s.sedlackova@pppkhk.cz::585ece93-c5b5-46ce-a10d-2dd75d747685" providerId="AD" clId="Web-{2A07B664-F4A1-7A3F-9E7F-339DB62B7F60}" dt="2021-03-12T09:20:05.784" v="3" actId="20577"/>
        <pc:sldMkLst>
          <pc:docMk/>
          <pc:sldMk cId="499779937" sldId="268"/>
        </pc:sldMkLst>
        <pc:spChg chg="mod">
          <ac:chgData name="Sedláčková Sylvie" userId="S::s.sedlackova@pppkhk.cz::585ece93-c5b5-46ce-a10d-2dd75d747685" providerId="AD" clId="Web-{2A07B664-F4A1-7A3F-9E7F-339DB62B7F60}" dt="2021-03-12T09:20:05.784" v="3" actId="20577"/>
          <ac:spMkLst>
            <pc:docMk/>
            <pc:sldMk cId="499779937" sldId="268"/>
            <ac:spMk id="3" creationId="{F8D5BFD2-1FEC-44E4-85D7-19534726CA63}"/>
          </ac:spMkLst>
        </pc:spChg>
      </pc:sldChg>
    </pc:docChg>
  </pc:docChgLst>
  <pc:docChgLst>
    <pc:chgData name="Sedláčková Sylvie" userId="S::s.sedlackova@pppkhk.cz::585ece93-c5b5-46ce-a10d-2dd75d747685" providerId="AD" clId="Web-{BF479A7C-D05F-474C-8CA3-9F160B477E27}"/>
    <pc:docChg chg="modSld">
      <pc:chgData name="Sedláčková Sylvie" userId="S::s.sedlackova@pppkhk.cz::585ece93-c5b5-46ce-a10d-2dd75d747685" providerId="AD" clId="Web-{BF479A7C-D05F-474C-8CA3-9F160B477E27}" dt="2021-03-12T13:53:35.366" v="187"/>
      <pc:docMkLst>
        <pc:docMk/>
      </pc:docMkLst>
      <pc:sldChg chg="addSp delSp modSp">
        <pc:chgData name="Sedláčková Sylvie" userId="S::s.sedlackova@pppkhk.cz::585ece93-c5b5-46ce-a10d-2dd75d747685" providerId="AD" clId="Web-{BF479A7C-D05F-474C-8CA3-9F160B477E27}" dt="2021-03-12T13:50:56.911" v="160" actId="1076"/>
        <pc:sldMkLst>
          <pc:docMk/>
          <pc:sldMk cId="352491908" sldId="258"/>
        </pc:sldMkLst>
        <pc:picChg chg="add del mod">
          <ac:chgData name="Sedláčková Sylvie" userId="S::s.sedlackova@pppkhk.cz::585ece93-c5b5-46ce-a10d-2dd75d747685" providerId="AD" clId="Web-{BF479A7C-D05F-474C-8CA3-9F160B477E27}" dt="2021-03-12T12:39:32.635" v="121"/>
          <ac:picMkLst>
            <pc:docMk/>
            <pc:sldMk cId="352491908" sldId="258"/>
            <ac:picMk id="4" creationId="{64399F9D-628D-4702-B2DC-17344F549353}"/>
          </ac:picMkLst>
        </pc:picChg>
        <pc:picChg chg="add del mod">
          <ac:chgData name="Sedláčková Sylvie" userId="S::s.sedlackova@pppkhk.cz::585ece93-c5b5-46ce-a10d-2dd75d747685" providerId="AD" clId="Web-{BF479A7C-D05F-474C-8CA3-9F160B477E27}" dt="2021-03-12T13:47:12.271" v="158"/>
          <ac:picMkLst>
            <pc:docMk/>
            <pc:sldMk cId="352491908" sldId="258"/>
            <ac:picMk id="4" creationId="{C9D72652-2361-4064-B5DB-FFBC05BF1585}"/>
          </ac:picMkLst>
        </pc:picChg>
        <pc:picChg chg="add mod">
          <ac:chgData name="Sedláčková Sylvie" userId="S::s.sedlackova@pppkhk.cz::585ece93-c5b5-46ce-a10d-2dd75d747685" providerId="AD" clId="Web-{BF479A7C-D05F-474C-8CA3-9F160B477E27}" dt="2021-03-12T13:50:56.911" v="160" actId="1076"/>
          <ac:picMkLst>
            <pc:docMk/>
            <pc:sldMk cId="352491908" sldId="258"/>
            <ac:picMk id="5" creationId="{72055A34-24CB-4D49-81BE-140402555443}"/>
          </ac:picMkLst>
        </pc:picChg>
      </pc:sldChg>
      <pc:sldChg chg="addSp modSp">
        <pc:chgData name="Sedláčková Sylvie" userId="S::s.sedlackova@pppkhk.cz::585ece93-c5b5-46ce-a10d-2dd75d747685" providerId="AD" clId="Web-{BF479A7C-D05F-474C-8CA3-9F160B477E27}" dt="2021-03-12T12:22:56.374" v="81" actId="14100"/>
        <pc:sldMkLst>
          <pc:docMk/>
          <pc:sldMk cId="2951784150" sldId="259"/>
        </pc:sldMkLst>
        <pc:picChg chg="add mod">
          <ac:chgData name="Sedláčková Sylvie" userId="S::s.sedlackova@pppkhk.cz::585ece93-c5b5-46ce-a10d-2dd75d747685" providerId="AD" clId="Web-{BF479A7C-D05F-474C-8CA3-9F160B477E27}" dt="2021-03-12T12:22:56.374" v="81" actId="14100"/>
          <ac:picMkLst>
            <pc:docMk/>
            <pc:sldMk cId="2951784150" sldId="259"/>
            <ac:picMk id="4" creationId="{F073DEFE-60DB-40C8-A248-788F17F7C2C8}"/>
          </ac:picMkLst>
        </pc:picChg>
      </pc:sldChg>
      <pc:sldChg chg="addSp delSp modSp mod setBg">
        <pc:chgData name="Sedláčková Sylvie" userId="S::s.sedlackova@pppkhk.cz::585ece93-c5b5-46ce-a10d-2dd75d747685" providerId="AD" clId="Web-{BF479A7C-D05F-474C-8CA3-9F160B477E27}" dt="2021-03-12T13:53:35.366" v="187"/>
        <pc:sldMkLst>
          <pc:docMk/>
          <pc:sldMk cId="2798876782" sldId="262"/>
        </pc:sldMkLst>
        <pc:spChg chg="mod">
          <ac:chgData name="Sedláčková Sylvie" userId="S::s.sedlackova@pppkhk.cz::585ece93-c5b5-46ce-a10d-2dd75d747685" providerId="AD" clId="Web-{BF479A7C-D05F-474C-8CA3-9F160B477E27}" dt="2021-03-12T13:53:35.366" v="187"/>
          <ac:spMkLst>
            <pc:docMk/>
            <pc:sldMk cId="2798876782" sldId="262"/>
            <ac:spMk id="2" creationId="{A2EA312E-35C5-46C7-BF98-DE46FEB23D1E}"/>
          </ac:spMkLst>
        </pc:spChg>
        <pc:spChg chg="mod">
          <ac:chgData name="Sedláčková Sylvie" userId="S::s.sedlackova@pppkhk.cz::585ece93-c5b5-46ce-a10d-2dd75d747685" providerId="AD" clId="Web-{BF479A7C-D05F-474C-8CA3-9F160B477E27}" dt="2021-03-12T13:53:35.366" v="187"/>
          <ac:spMkLst>
            <pc:docMk/>
            <pc:sldMk cId="2798876782" sldId="262"/>
            <ac:spMk id="3" creationId="{432DBECB-5A15-4961-BA03-72B824A98813}"/>
          </ac:spMkLst>
        </pc:spChg>
        <pc:spChg chg="add del">
          <ac:chgData name="Sedláčková Sylvie" userId="S::s.sedlackova@pppkhk.cz::585ece93-c5b5-46ce-a10d-2dd75d747685" providerId="AD" clId="Web-{BF479A7C-D05F-474C-8CA3-9F160B477E27}" dt="2021-03-12T13:53:35.366" v="187"/>
          <ac:spMkLst>
            <pc:docMk/>
            <pc:sldMk cId="2798876782" sldId="262"/>
            <ac:spMk id="7" creationId="{DB66C9CD-6BF4-44CA-8078-0BB819080761}"/>
          </ac:spMkLst>
        </pc:spChg>
        <pc:spChg chg="add del">
          <ac:chgData name="Sedláčková Sylvie" userId="S::s.sedlackova@pppkhk.cz::585ece93-c5b5-46ce-a10d-2dd75d747685" providerId="AD" clId="Web-{BF479A7C-D05F-474C-8CA3-9F160B477E27}" dt="2021-03-12T13:39:38.653" v="155"/>
          <ac:spMkLst>
            <pc:docMk/>
            <pc:sldMk cId="2798876782" sldId="262"/>
            <ac:spMk id="9" creationId="{DB66C9CD-6BF4-44CA-8078-0BB819080761}"/>
          </ac:spMkLst>
        </pc:spChg>
        <pc:spChg chg="add del">
          <ac:chgData name="Sedláčková Sylvie" userId="S::s.sedlackova@pppkhk.cz::585ece93-c5b5-46ce-a10d-2dd75d747685" providerId="AD" clId="Web-{BF479A7C-D05F-474C-8CA3-9F160B477E27}" dt="2021-03-12T13:53:05.381" v="185"/>
          <ac:spMkLst>
            <pc:docMk/>
            <pc:sldMk cId="2798876782" sldId="262"/>
            <ac:spMk id="10" creationId="{DB66C9CD-6BF4-44CA-8078-0BB819080761}"/>
          </ac:spMkLst>
        </pc:spChg>
        <pc:spChg chg="add del">
          <ac:chgData name="Sedláčková Sylvie" userId="S::s.sedlackova@pppkhk.cz::585ece93-c5b5-46ce-a10d-2dd75d747685" providerId="AD" clId="Web-{BF479A7C-D05F-474C-8CA3-9F160B477E27}" dt="2021-03-12T13:53:35.366" v="187"/>
          <ac:spMkLst>
            <pc:docMk/>
            <pc:sldMk cId="2798876782" sldId="262"/>
            <ac:spMk id="14" creationId="{E95A6F56-5B66-4656-B01E-938834D6A329}"/>
          </ac:spMkLst>
        </pc:spChg>
        <pc:picChg chg="add del mod">
          <ac:chgData name="Sedláčková Sylvie" userId="S::s.sedlackova@pppkhk.cz::585ece93-c5b5-46ce-a10d-2dd75d747685" providerId="AD" clId="Web-{BF479A7C-D05F-474C-8CA3-9F160B477E27}" dt="2021-03-12T13:51:05.833" v="161"/>
          <ac:picMkLst>
            <pc:docMk/>
            <pc:sldMk cId="2798876782" sldId="262"/>
            <ac:picMk id="4" creationId="{53F73EAA-12AA-461D-997F-943BCB4A91B0}"/>
          </ac:picMkLst>
        </pc:picChg>
        <pc:picChg chg="add del mod">
          <ac:chgData name="Sedláčková Sylvie" userId="S::s.sedlackova@pppkhk.cz::585ece93-c5b5-46ce-a10d-2dd75d747685" providerId="AD" clId="Web-{BF479A7C-D05F-474C-8CA3-9F160B477E27}" dt="2021-03-12T13:15:15.066" v="148"/>
          <ac:picMkLst>
            <pc:docMk/>
            <pc:sldMk cId="2798876782" sldId="262"/>
            <ac:picMk id="4" creationId="{AC7119FE-15BD-46F1-90A3-567D1A082EEB}"/>
          </ac:picMkLst>
        </pc:picChg>
        <pc:picChg chg="add mod">
          <ac:chgData name="Sedláčková Sylvie" userId="S::s.sedlackova@pppkhk.cz::585ece93-c5b5-46ce-a10d-2dd75d747685" providerId="AD" clId="Web-{BF479A7C-D05F-474C-8CA3-9F160B477E27}" dt="2021-03-12T13:53:35.366" v="187"/>
          <ac:picMkLst>
            <pc:docMk/>
            <pc:sldMk cId="2798876782" sldId="262"/>
            <ac:picMk id="5" creationId="{7C7EAF08-3099-4013-9493-535CC40EEA83}"/>
          </ac:picMkLst>
        </pc:picChg>
        <pc:cxnChg chg="add del">
          <ac:chgData name="Sedláčková Sylvie" userId="S::s.sedlackova@pppkhk.cz::585ece93-c5b5-46ce-a10d-2dd75d747685" providerId="AD" clId="Web-{BF479A7C-D05F-474C-8CA3-9F160B477E27}" dt="2021-03-12T13:53:35.366" v="187"/>
          <ac:cxnSpMkLst>
            <pc:docMk/>
            <pc:sldMk cId="2798876782" sldId="262"/>
            <ac:cxnSpMk id="8" creationId="{76D745DA-D03E-47A2-9936-01C39D51A469}"/>
          </ac:cxnSpMkLst>
        </pc:cxnChg>
        <pc:cxnChg chg="add del">
          <ac:chgData name="Sedláčková Sylvie" userId="S::s.sedlackova@pppkhk.cz::585ece93-c5b5-46ce-a10d-2dd75d747685" providerId="AD" clId="Web-{BF479A7C-D05F-474C-8CA3-9F160B477E27}" dt="2021-03-12T13:39:38.653" v="155"/>
          <ac:cxnSpMkLst>
            <pc:docMk/>
            <pc:sldMk cId="2798876782" sldId="262"/>
            <ac:cxnSpMk id="11" creationId="{CC9CF63D-A2A3-4ECF-BC53-4B0D56918FB4}"/>
          </ac:cxnSpMkLst>
        </pc:cxnChg>
        <pc:cxnChg chg="add del">
          <ac:chgData name="Sedláčková Sylvie" userId="S::s.sedlackova@pppkhk.cz::585ece93-c5b5-46ce-a10d-2dd75d747685" providerId="AD" clId="Web-{BF479A7C-D05F-474C-8CA3-9F160B477E27}" dt="2021-03-12T13:53:05.381" v="185"/>
          <ac:cxnSpMkLst>
            <pc:docMk/>
            <pc:sldMk cId="2798876782" sldId="262"/>
            <ac:cxnSpMk id="12" creationId="{CC9CF63D-A2A3-4ECF-BC53-4B0D56918FB4}"/>
          </ac:cxnSpMkLst>
        </pc:cxnChg>
      </pc:sldChg>
      <pc:sldChg chg="addSp modSp">
        <pc:chgData name="Sedláčková Sylvie" userId="S::s.sedlackova@pppkhk.cz::585ece93-c5b5-46ce-a10d-2dd75d747685" providerId="AD" clId="Web-{BF479A7C-D05F-474C-8CA3-9F160B477E27}" dt="2021-03-12T11:44:11.051" v="51" actId="1076"/>
        <pc:sldMkLst>
          <pc:docMk/>
          <pc:sldMk cId="300642754" sldId="263"/>
        </pc:sldMkLst>
        <pc:spChg chg="mod">
          <ac:chgData name="Sedláčková Sylvie" userId="S::s.sedlackova@pppkhk.cz::585ece93-c5b5-46ce-a10d-2dd75d747685" providerId="AD" clId="Web-{BF479A7C-D05F-474C-8CA3-9F160B477E27}" dt="2021-03-12T11:43:48.174" v="48" actId="20577"/>
          <ac:spMkLst>
            <pc:docMk/>
            <pc:sldMk cId="300642754" sldId="263"/>
            <ac:spMk id="3" creationId="{956208A6-203E-4885-8D93-8C2684C7D80F}"/>
          </ac:spMkLst>
        </pc:spChg>
        <pc:picChg chg="add mod">
          <ac:chgData name="Sedláčková Sylvie" userId="S::s.sedlackova@pppkhk.cz::585ece93-c5b5-46ce-a10d-2dd75d747685" providerId="AD" clId="Web-{BF479A7C-D05F-474C-8CA3-9F160B477E27}" dt="2021-03-12T11:44:11.051" v="51" actId="1076"/>
          <ac:picMkLst>
            <pc:docMk/>
            <pc:sldMk cId="300642754" sldId="263"/>
            <ac:picMk id="4" creationId="{CEAEA8BF-D5AF-4011-99DF-194D39352686}"/>
          </ac:picMkLst>
        </pc:picChg>
      </pc:sldChg>
      <pc:sldChg chg="addSp modSp">
        <pc:chgData name="Sedláčková Sylvie" userId="S::s.sedlackova@pppkhk.cz::585ece93-c5b5-46ce-a10d-2dd75d747685" providerId="AD" clId="Web-{BF479A7C-D05F-474C-8CA3-9F160B477E27}" dt="2021-03-12T12:39:52.902" v="123" actId="1076"/>
        <pc:sldMkLst>
          <pc:docMk/>
          <pc:sldMk cId="4196730659" sldId="264"/>
        </pc:sldMkLst>
        <pc:spChg chg="mod">
          <ac:chgData name="Sedláčková Sylvie" userId="S::s.sedlackova@pppkhk.cz::585ece93-c5b5-46ce-a10d-2dd75d747685" providerId="AD" clId="Web-{BF479A7C-D05F-474C-8CA3-9F160B477E27}" dt="2021-03-12T12:25:17.163" v="97" actId="20577"/>
          <ac:spMkLst>
            <pc:docMk/>
            <pc:sldMk cId="4196730659" sldId="264"/>
            <ac:spMk id="3" creationId="{22619C4E-A8F2-452A-B5C8-EF7200D81BA9}"/>
          </ac:spMkLst>
        </pc:spChg>
        <pc:picChg chg="add mod">
          <ac:chgData name="Sedláčková Sylvie" userId="S::s.sedlackova@pppkhk.cz::585ece93-c5b5-46ce-a10d-2dd75d747685" providerId="AD" clId="Web-{BF479A7C-D05F-474C-8CA3-9F160B477E27}" dt="2021-03-12T12:39:52.902" v="123" actId="1076"/>
          <ac:picMkLst>
            <pc:docMk/>
            <pc:sldMk cId="4196730659" sldId="264"/>
            <ac:picMk id="4" creationId="{851C1109-EBAF-496D-9244-5B801414F0F0}"/>
          </ac:picMkLst>
        </pc:picChg>
      </pc:sldChg>
      <pc:sldChg chg="addSp delSp modSp mod setBg">
        <pc:chgData name="Sedláčková Sylvie" userId="S::s.sedlackova@pppkhk.cz::585ece93-c5b5-46ce-a10d-2dd75d747685" providerId="AD" clId="Web-{BF479A7C-D05F-474C-8CA3-9F160B477E27}" dt="2021-03-12T12:41:00.359" v="146" actId="20577"/>
        <pc:sldMkLst>
          <pc:docMk/>
          <pc:sldMk cId="562058811" sldId="265"/>
        </pc:sldMkLst>
        <pc:spChg chg="mod">
          <ac:chgData name="Sedláčková Sylvie" userId="S::s.sedlackova@pppkhk.cz::585ece93-c5b5-46ce-a10d-2dd75d747685" providerId="AD" clId="Web-{BF479A7C-D05F-474C-8CA3-9F160B477E27}" dt="2021-03-12T11:24:08.938" v="31"/>
          <ac:spMkLst>
            <pc:docMk/>
            <pc:sldMk cId="562058811" sldId="265"/>
            <ac:spMk id="2" creationId="{4DE52172-B495-431F-BB3F-10364D9E4D9D}"/>
          </ac:spMkLst>
        </pc:spChg>
        <pc:spChg chg="mod">
          <ac:chgData name="Sedláčková Sylvie" userId="S::s.sedlackova@pppkhk.cz::585ece93-c5b5-46ce-a10d-2dd75d747685" providerId="AD" clId="Web-{BF479A7C-D05F-474C-8CA3-9F160B477E27}" dt="2021-03-12T12:41:00.359" v="146" actId="20577"/>
          <ac:spMkLst>
            <pc:docMk/>
            <pc:sldMk cId="562058811" sldId="265"/>
            <ac:spMk id="3" creationId="{41899668-AD90-4FCB-BEB3-09A049829330}"/>
          </ac:spMkLst>
        </pc:spChg>
        <pc:spChg chg="add del">
          <ac:chgData name="Sedláčková Sylvie" userId="S::s.sedlackova@pppkhk.cz::585ece93-c5b5-46ce-a10d-2dd75d747685" providerId="AD" clId="Web-{BF479A7C-D05F-474C-8CA3-9F160B477E27}" dt="2021-03-12T11:24:08.938" v="31"/>
          <ac:spMkLst>
            <pc:docMk/>
            <pc:sldMk cId="562058811" sldId="265"/>
            <ac:spMk id="6" creationId="{DB66C9CD-6BF4-44CA-8078-0BB819080761}"/>
          </ac:spMkLst>
        </pc:spChg>
        <pc:spChg chg="add del">
          <ac:chgData name="Sedláčková Sylvie" userId="S::s.sedlackova@pppkhk.cz::585ece93-c5b5-46ce-a10d-2dd75d747685" providerId="AD" clId="Web-{BF479A7C-D05F-474C-8CA3-9F160B477E27}" dt="2021-03-12T11:21:52.618" v="21"/>
          <ac:spMkLst>
            <pc:docMk/>
            <pc:sldMk cId="562058811" sldId="265"/>
            <ac:spMk id="9" creationId="{DB66C9CD-6BF4-44CA-8078-0BB819080761}"/>
          </ac:spMkLst>
        </pc:spChg>
        <pc:picChg chg="add del mod">
          <ac:chgData name="Sedláčková Sylvie" userId="S::s.sedlackova@pppkhk.cz::585ece93-c5b5-46ce-a10d-2dd75d747685" providerId="AD" clId="Web-{BF479A7C-D05F-474C-8CA3-9F160B477E27}" dt="2021-03-12T11:52:17.454" v="53"/>
          <ac:picMkLst>
            <pc:docMk/>
            <pc:sldMk cId="562058811" sldId="265"/>
            <ac:picMk id="4" creationId="{B71D0299-F695-4C23-ACFE-3FCC556BAA88}"/>
          </ac:picMkLst>
        </pc:picChg>
        <pc:picChg chg="add del mod">
          <ac:chgData name="Sedláčková Sylvie" userId="S::s.sedlackova@pppkhk.cz::585ece93-c5b5-46ce-a10d-2dd75d747685" providerId="AD" clId="Web-{BF479A7C-D05F-474C-8CA3-9F160B477E27}" dt="2021-03-12T11:53:05.207" v="60"/>
          <ac:picMkLst>
            <pc:docMk/>
            <pc:sldMk cId="562058811" sldId="265"/>
            <ac:picMk id="5" creationId="{263BE984-FBD4-4019-B9DA-2989F42BDD71}"/>
          </ac:picMkLst>
        </pc:picChg>
        <pc:picChg chg="add del mod">
          <ac:chgData name="Sedláčková Sylvie" userId="S::s.sedlackova@pppkhk.cz::585ece93-c5b5-46ce-a10d-2dd75d747685" providerId="AD" clId="Web-{BF479A7C-D05F-474C-8CA3-9F160B477E27}" dt="2021-03-12T11:55:35.622" v="63"/>
          <ac:picMkLst>
            <pc:docMk/>
            <pc:sldMk cId="562058811" sldId="265"/>
            <ac:picMk id="6" creationId="{7C784FD8-E5A6-4138-A985-68501FD81657}"/>
          </ac:picMkLst>
        </pc:picChg>
        <pc:cxnChg chg="add del">
          <ac:chgData name="Sedláčková Sylvie" userId="S::s.sedlackova@pppkhk.cz::585ece93-c5b5-46ce-a10d-2dd75d747685" providerId="AD" clId="Web-{BF479A7C-D05F-474C-8CA3-9F160B477E27}" dt="2021-03-12T11:24:08.938" v="31"/>
          <ac:cxnSpMkLst>
            <pc:docMk/>
            <pc:sldMk cId="562058811" sldId="265"/>
            <ac:cxnSpMk id="11" creationId="{76D745DA-D03E-47A2-9936-01C39D51A469}"/>
          </ac:cxnSpMkLst>
        </pc:cxnChg>
      </pc:sldChg>
      <pc:sldChg chg="addSp modSp">
        <pc:chgData name="Sedláčková Sylvie" userId="S::s.sedlackova@pppkhk.cz::585ece93-c5b5-46ce-a10d-2dd75d747685" providerId="AD" clId="Web-{BF479A7C-D05F-474C-8CA3-9F160B477E27}" dt="2021-03-12T12:33:37.240" v="120" actId="1076"/>
        <pc:sldMkLst>
          <pc:docMk/>
          <pc:sldMk cId="4157766041" sldId="269"/>
        </pc:sldMkLst>
        <pc:picChg chg="add mod">
          <ac:chgData name="Sedláčková Sylvie" userId="S::s.sedlackova@pppkhk.cz::585ece93-c5b5-46ce-a10d-2dd75d747685" providerId="AD" clId="Web-{BF479A7C-D05F-474C-8CA3-9F160B477E27}" dt="2021-03-12T12:33:37.240" v="120" actId="1076"/>
          <ac:picMkLst>
            <pc:docMk/>
            <pc:sldMk cId="4157766041" sldId="269"/>
            <ac:picMk id="4" creationId="{B229B8B5-E1B8-453B-A8B5-98E6507860F1}"/>
          </ac:picMkLst>
        </pc:picChg>
      </pc:sldChg>
    </pc:docChg>
  </pc:docChgLst>
  <pc:docChgLst>
    <pc:chgData name="Sedláčková Sylvie" userId="S::s.sedlackova@pppkhk.cz::585ece93-c5b5-46ce-a10d-2dd75d747685" providerId="AD" clId="Web-{2B5AF77B-AB89-7654-6769-C9451621CCB9}"/>
    <pc:docChg chg="modSld">
      <pc:chgData name="Sedláčková Sylvie" userId="S::s.sedlackova@pppkhk.cz::585ece93-c5b5-46ce-a10d-2dd75d747685" providerId="AD" clId="Web-{2B5AF77B-AB89-7654-6769-C9451621CCB9}" dt="2021-03-12T17:57:30.784" v="1" actId="20577"/>
      <pc:docMkLst>
        <pc:docMk/>
      </pc:docMkLst>
      <pc:sldChg chg="modSp">
        <pc:chgData name="Sedláčková Sylvie" userId="S::s.sedlackova@pppkhk.cz::585ece93-c5b5-46ce-a10d-2dd75d747685" providerId="AD" clId="Web-{2B5AF77B-AB89-7654-6769-C9451621CCB9}" dt="2021-03-12T17:57:30.784" v="1" actId="20577"/>
        <pc:sldMkLst>
          <pc:docMk/>
          <pc:sldMk cId="111942342" sldId="260"/>
        </pc:sldMkLst>
        <pc:spChg chg="mod">
          <ac:chgData name="Sedláčková Sylvie" userId="S::s.sedlackova@pppkhk.cz::585ece93-c5b5-46ce-a10d-2dd75d747685" providerId="AD" clId="Web-{2B5AF77B-AB89-7654-6769-C9451621CCB9}" dt="2021-03-12T17:57:30.784" v="1" actId="20577"/>
          <ac:spMkLst>
            <pc:docMk/>
            <pc:sldMk cId="111942342" sldId="260"/>
            <ac:spMk id="3" creationId="{23C3CC6E-CB97-40D1-8288-DDAAE3BA5408}"/>
          </ac:spMkLst>
        </pc:spChg>
      </pc:sldChg>
    </pc:docChg>
  </pc:docChgLst>
  <pc:docChgLst>
    <pc:chgData name="Sedláčková Sylvie" userId="S::s.sedlackova@pppkhk.cz::585ece93-c5b5-46ce-a10d-2dd75d747685" providerId="AD" clId="Web-{00100DC0-72C7-016B-3B70-725C38ABBAE4}"/>
    <pc:docChg chg="modSld">
      <pc:chgData name="Sedláčková Sylvie" userId="S::s.sedlackova@pppkhk.cz::585ece93-c5b5-46ce-a10d-2dd75d747685" providerId="AD" clId="Web-{00100DC0-72C7-016B-3B70-725C38ABBAE4}" dt="2021-03-15T09:30:49.065" v="79" actId="1076"/>
      <pc:docMkLst>
        <pc:docMk/>
      </pc:docMkLst>
      <pc:sldChg chg="modSp">
        <pc:chgData name="Sedláčková Sylvie" userId="S::s.sedlackova@pppkhk.cz::585ece93-c5b5-46ce-a10d-2dd75d747685" providerId="AD" clId="Web-{00100DC0-72C7-016B-3B70-725C38ABBAE4}" dt="2021-03-15T09:30:49.065" v="79" actId="1076"/>
        <pc:sldMkLst>
          <pc:docMk/>
          <pc:sldMk cId="2798876782" sldId="262"/>
        </pc:sldMkLst>
        <pc:spChg chg="mod">
          <ac:chgData name="Sedláčková Sylvie" userId="S::s.sedlackova@pppkhk.cz::585ece93-c5b5-46ce-a10d-2dd75d747685" providerId="AD" clId="Web-{00100DC0-72C7-016B-3B70-725C38ABBAE4}" dt="2021-03-15T09:29:06.781" v="73" actId="20577"/>
          <ac:spMkLst>
            <pc:docMk/>
            <pc:sldMk cId="2798876782" sldId="262"/>
            <ac:spMk id="3" creationId="{432DBECB-5A15-4961-BA03-72B824A98813}"/>
          </ac:spMkLst>
        </pc:spChg>
        <pc:picChg chg="mod">
          <ac:chgData name="Sedláčková Sylvie" userId="S::s.sedlackova@pppkhk.cz::585ece93-c5b5-46ce-a10d-2dd75d747685" providerId="AD" clId="Web-{00100DC0-72C7-016B-3B70-725C38ABBAE4}" dt="2021-03-15T09:30:49.065" v="79" actId="1076"/>
          <ac:picMkLst>
            <pc:docMk/>
            <pc:sldMk cId="2798876782" sldId="262"/>
            <ac:picMk id="5" creationId="{7C7EAF08-3099-4013-9493-535CC40EEA83}"/>
          </ac:picMkLst>
        </pc:picChg>
      </pc:sldChg>
      <pc:sldChg chg="modSp">
        <pc:chgData name="Sedláčková Sylvie" userId="S::s.sedlackova@pppkhk.cz::585ece93-c5b5-46ce-a10d-2dd75d747685" providerId="AD" clId="Web-{00100DC0-72C7-016B-3B70-725C38ABBAE4}" dt="2021-03-15T08:53:10.365" v="30" actId="14100"/>
        <pc:sldMkLst>
          <pc:docMk/>
          <pc:sldMk cId="4157766041" sldId="269"/>
        </pc:sldMkLst>
        <pc:spChg chg="mod">
          <ac:chgData name="Sedláčková Sylvie" userId="S::s.sedlackova@pppkhk.cz::585ece93-c5b5-46ce-a10d-2dd75d747685" providerId="AD" clId="Web-{00100DC0-72C7-016B-3B70-725C38ABBAE4}" dt="2021-03-15T08:52:15.395" v="26" actId="20577"/>
          <ac:spMkLst>
            <pc:docMk/>
            <pc:sldMk cId="4157766041" sldId="269"/>
            <ac:spMk id="3" creationId="{C5BD6DE2-10DC-4EAE-A2F4-BBF69B085673}"/>
          </ac:spMkLst>
        </pc:spChg>
        <pc:picChg chg="mod">
          <ac:chgData name="Sedláčková Sylvie" userId="S::s.sedlackova@pppkhk.cz::585ece93-c5b5-46ce-a10d-2dd75d747685" providerId="AD" clId="Web-{00100DC0-72C7-016B-3B70-725C38ABBAE4}" dt="2021-03-15T08:53:10.365" v="30" actId="14100"/>
          <ac:picMkLst>
            <pc:docMk/>
            <pc:sldMk cId="4157766041" sldId="269"/>
            <ac:picMk id="4" creationId="{B229B8B5-E1B8-453B-A8B5-98E6507860F1}"/>
          </ac:picMkLst>
        </pc:picChg>
      </pc:sldChg>
      <pc:sldChg chg="modSp">
        <pc:chgData name="Sedláčková Sylvie" userId="S::s.sedlackova@pppkhk.cz::585ece93-c5b5-46ce-a10d-2dd75d747685" providerId="AD" clId="Web-{00100DC0-72C7-016B-3B70-725C38ABBAE4}" dt="2021-03-15T09:23:20.460" v="33" actId="20577"/>
        <pc:sldMkLst>
          <pc:docMk/>
          <pc:sldMk cId="1861300418" sldId="275"/>
        </pc:sldMkLst>
        <pc:spChg chg="mod">
          <ac:chgData name="Sedláčková Sylvie" userId="S::s.sedlackova@pppkhk.cz::585ece93-c5b5-46ce-a10d-2dd75d747685" providerId="AD" clId="Web-{00100DC0-72C7-016B-3B70-725C38ABBAE4}" dt="2021-03-15T09:23:20.460" v="33" actId="20577"/>
          <ac:spMkLst>
            <pc:docMk/>
            <pc:sldMk cId="1861300418" sldId="275"/>
            <ac:spMk id="3" creationId="{1A2E6F42-5D29-4347-81DF-4C5385A26DDF}"/>
          </ac:spMkLst>
        </pc:spChg>
      </pc:sldChg>
    </pc:docChg>
  </pc:docChgLst>
  <pc:docChgLst>
    <pc:chgData name="Sedláčková Sylvie" userId="S::s.sedlackova@pppkhk.cz::585ece93-c5b5-46ce-a10d-2dd75d747685" providerId="AD" clId="Web-{BAA688F4-992B-D201-9904-E1E26524F7C4}"/>
    <pc:docChg chg="modSld">
      <pc:chgData name="Sedláčková Sylvie" userId="S::s.sedlackova@pppkhk.cz::585ece93-c5b5-46ce-a10d-2dd75d747685" providerId="AD" clId="Web-{BAA688F4-992B-D201-9904-E1E26524F7C4}" dt="2021-03-12T14:11:24.120" v="71"/>
      <pc:docMkLst>
        <pc:docMk/>
      </pc:docMkLst>
      <pc:sldChg chg="addSp delSp modSp mod setBg">
        <pc:chgData name="Sedláčková Sylvie" userId="S::s.sedlackova@pppkhk.cz::585ece93-c5b5-46ce-a10d-2dd75d747685" providerId="AD" clId="Web-{BAA688F4-992B-D201-9904-E1E26524F7C4}" dt="2021-03-12T14:11:24.120" v="71"/>
        <pc:sldMkLst>
          <pc:docMk/>
          <pc:sldMk cId="352491908" sldId="258"/>
        </pc:sldMkLst>
        <pc:spChg chg="mod">
          <ac:chgData name="Sedláčková Sylvie" userId="S::s.sedlackova@pppkhk.cz::585ece93-c5b5-46ce-a10d-2dd75d747685" providerId="AD" clId="Web-{BAA688F4-992B-D201-9904-E1E26524F7C4}" dt="2021-03-12T14:11:24.120" v="71"/>
          <ac:spMkLst>
            <pc:docMk/>
            <pc:sldMk cId="352491908" sldId="258"/>
            <ac:spMk id="2" creationId="{D7FC0D38-3BBE-438C-A49D-D0D7A2DEACE4}"/>
          </ac:spMkLst>
        </pc:spChg>
        <pc:spChg chg="mod">
          <ac:chgData name="Sedláčková Sylvie" userId="S::s.sedlackova@pppkhk.cz::585ece93-c5b5-46ce-a10d-2dd75d747685" providerId="AD" clId="Web-{BAA688F4-992B-D201-9904-E1E26524F7C4}" dt="2021-03-12T14:11:24.120" v="71"/>
          <ac:spMkLst>
            <pc:docMk/>
            <pc:sldMk cId="352491908" sldId="258"/>
            <ac:spMk id="3" creationId="{F496B45A-7311-4F11-808D-FC165EFDD19B}"/>
          </ac:spMkLst>
        </pc:spChg>
        <pc:spChg chg="add del">
          <ac:chgData name="Sedláčková Sylvie" userId="S::s.sedlackova@pppkhk.cz::585ece93-c5b5-46ce-a10d-2dd75d747685" providerId="AD" clId="Web-{BAA688F4-992B-D201-9904-E1E26524F7C4}" dt="2021-03-12T13:59:13.068" v="18"/>
          <ac:spMkLst>
            <pc:docMk/>
            <pc:sldMk cId="352491908" sldId="258"/>
            <ac:spMk id="6" creationId="{DB66C9CD-6BF4-44CA-8078-0BB819080761}"/>
          </ac:spMkLst>
        </pc:spChg>
        <pc:spChg chg="add del">
          <ac:chgData name="Sedláčková Sylvie" userId="S::s.sedlackova@pppkhk.cz::585ece93-c5b5-46ce-a10d-2dd75d747685" providerId="AD" clId="Web-{BAA688F4-992B-D201-9904-E1E26524F7C4}" dt="2021-03-12T14:11:24.120" v="71"/>
          <ac:spMkLst>
            <pc:docMk/>
            <pc:sldMk cId="352491908" sldId="258"/>
            <ac:spMk id="8" creationId="{3D2EE047-566C-48D4-9F44-4BB3B58FB300}"/>
          </ac:spMkLst>
        </pc:spChg>
        <pc:spChg chg="add del">
          <ac:chgData name="Sedláčková Sylvie" userId="S::s.sedlackova@pppkhk.cz::585ece93-c5b5-46ce-a10d-2dd75d747685" providerId="AD" clId="Web-{BAA688F4-992B-D201-9904-E1E26524F7C4}" dt="2021-03-12T13:58:51.645" v="16"/>
          <ac:spMkLst>
            <pc:docMk/>
            <pc:sldMk cId="352491908" sldId="258"/>
            <ac:spMk id="9" creationId="{DB66C9CD-6BF4-44CA-8078-0BB819080761}"/>
          </ac:spMkLst>
        </pc:spChg>
        <pc:spChg chg="add del">
          <ac:chgData name="Sedláčková Sylvie" userId="S::s.sedlackova@pppkhk.cz::585ece93-c5b5-46ce-a10d-2dd75d747685" providerId="AD" clId="Web-{BAA688F4-992B-D201-9904-E1E26524F7C4}" dt="2021-03-12T13:59:13.068" v="18"/>
          <ac:spMkLst>
            <pc:docMk/>
            <pc:sldMk cId="352491908" sldId="258"/>
            <ac:spMk id="13" creationId="{E95A6F56-5B66-4656-B01E-938834D6A329}"/>
          </ac:spMkLst>
        </pc:spChg>
        <pc:grpChg chg="add del">
          <ac:chgData name="Sedláčková Sylvie" userId="S::s.sedlackova@pppkhk.cz::585ece93-c5b5-46ce-a10d-2dd75d747685" providerId="AD" clId="Web-{BAA688F4-992B-D201-9904-E1E26524F7C4}" dt="2021-03-12T14:11:24.120" v="71"/>
          <ac:grpSpMkLst>
            <pc:docMk/>
            <pc:sldMk cId="352491908" sldId="258"/>
            <ac:grpSpMk id="10" creationId="{B48EE24C-0DEE-4852-98D1-766934BDAAA2}"/>
          </ac:grpSpMkLst>
        </pc:grpChg>
        <pc:picChg chg="add del mod">
          <ac:chgData name="Sedláčková Sylvie" userId="S::s.sedlackova@pppkhk.cz::585ece93-c5b5-46ce-a10d-2dd75d747685" providerId="AD" clId="Web-{BAA688F4-992B-D201-9904-E1E26524F7C4}" dt="2021-03-12T13:59:39.146" v="19"/>
          <ac:picMkLst>
            <pc:docMk/>
            <pc:sldMk cId="352491908" sldId="258"/>
            <ac:picMk id="4" creationId="{E605A710-2646-4B57-8E2D-74375BC6D4D5}"/>
          </ac:picMkLst>
        </pc:picChg>
        <pc:picChg chg="del">
          <ac:chgData name="Sedláčková Sylvie" userId="S::s.sedlackova@pppkhk.cz::585ece93-c5b5-46ce-a10d-2dd75d747685" providerId="AD" clId="Web-{BAA688F4-992B-D201-9904-E1E26524F7C4}" dt="2021-03-12T13:55:09.185" v="0"/>
          <ac:picMkLst>
            <pc:docMk/>
            <pc:sldMk cId="352491908" sldId="258"/>
            <ac:picMk id="5" creationId="{72055A34-24CB-4D49-81BE-140402555443}"/>
          </ac:picMkLst>
        </pc:picChg>
        <pc:cxnChg chg="add del">
          <ac:chgData name="Sedláčková Sylvie" userId="S::s.sedlackova@pppkhk.cz::585ece93-c5b5-46ce-a10d-2dd75d747685" providerId="AD" clId="Web-{BAA688F4-992B-D201-9904-E1E26524F7C4}" dt="2021-03-12T13:59:13.068" v="18"/>
          <ac:cxnSpMkLst>
            <pc:docMk/>
            <pc:sldMk cId="352491908" sldId="258"/>
            <ac:cxnSpMk id="7" creationId="{76D745DA-D03E-47A2-9936-01C39D51A469}"/>
          </ac:cxnSpMkLst>
        </pc:cxnChg>
        <pc:cxnChg chg="add del">
          <ac:chgData name="Sedláčková Sylvie" userId="S::s.sedlackova@pppkhk.cz::585ece93-c5b5-46ce-a10d-2dd75d747685" providerId="AD" clId="Web-{BAA688F4-992B-D201-9904-E1E26524F7C4}" dt="2021-03-12T13:58:51.645" v="16"/>
          <ac:cxnSpMkLst>
            <pc:docMk/>
            <pc:sldMk cId="352491908" sldId="258"/>
            <ac:cxnSpMk id="11" creationId="{16C132CB-661F-4A80-B2A5-D78FF18C0CDF}"/>
          </ac:cxnSpMkLst>
        </pc:cxnChg>
      </pc:sldChg>
      <pc:sldChg chg="addSp delSp modSp mod setBg">
        <pc:chgData name="Sedláčková Sylvie" userId="S::s.sedlackova@pppkhk.cz::585ece93-c5b5-46ce-a10d-2dd75d747685" providerId="AD" clId="Web-{BAA688F4-992B-D201-9904-E1E26524F7C4}" dt="2021-03-12T14:07:25.347" v="55" actId="1076"/>
        <pc:sldMkLst>
          <pc:docMk/>
          <pc:sldMk cId="2951784150" sldId="259"/>
        </pc:sldMkLst>
        <pc:spChg chg="mod">
          <ac:chgData name="Sedláčková Sylvie" userId="S::s.sedlackova@pppkhk.cz::585ece93-c5b5-46ce-a10d-2dd75d747685" providerId="AD" clId="Web-{BAA688F4-992B-D201-9904-E1E26524F7C4}" dt="2021-03-12T14:05:11.453" v="42" actId="20577"/>
          <ac:spMkLst>
            <pc:docMk/>
            <pc:sldMk cId="2951784150" sldId="259"/>
            <ac:spMk id="2" creationId="{977120D7-787D-4358-9FCC-53F6914CB5DF}"/>
          </ac:spMkLst>
        </pc:spChg>
        <pc:spChg chg="mod">
          <ac:chgData name="Sedláčková Sylvie" userId="S::s.sedlackova@pppkhk.cz::585ece93-c5b5-46ce-a10d-2dd75d747685" providerId="AD" clId="Web-{BAA688F4-992B-D201-9904-E1E26524F7C4}" dt="2021-03-12T14:04:21.280" v="37"/>
          <ac:spMkLst>
            <pc:docMk/>
            <pc:sldMk cId="2951784150" sldId="259"/>
            <ac:spMk id="3" creationId="{51F7EB8C-8FEA-47A8-A530-17B76CFFDABA}"/>
          </ac:spMkLst>
        </pc:spChg>
        <pc:spChg chg="add del">
          <ac:chgData name="Sedláčková Sylvie" userId="S::s.sedlackova@pppkhk.cz::585ece93-c5b5-46ce-a10d-2dd75d747685" providerId="AD" clId="Web-{BAA688F4-992B-D201-9904-E1E26524F7C4}" dt="2021-03-12T14:02:25.604" v="33"/>
          <ac:spMkLst>
            <pc:docMk/>
            <pc:sldMk cId="2951784150" sldId="259"/>
            <ac:spMk id="6" creationId="{EEE96A74-B62B-4642-AB22-7776A5F48CE7}"/>
          </ac:spMkLst>
        </pc:spChg>
        <pc:spChg chg="add del">
          <ac:chgData name="Sedláčková Sylvie" userId="S::s.sedlackova@pppkhk.cz::585ece93-c5b5-46ce-a10d-2dd75d747685" providerId="AD" clId="Web-{BAA688F4-992B-D201-9904-E1E26524F7C4}" dt="2021-03-12T14:04:21.280" v="37"/>
          <ac:spMkLst>
            <pc:docMk/>
            <pc:sldMk cId="2951784150" sldId="259"/>
            <ac:spMk id="8" creationId="{EEE96A74-B62B-4642-AB22-7776A5F48CE7}"/>
          </ac:spMkLst>
        </pc:spChg>
        <pc:spChg chg="add del">
          <ac:chgData name="Sedláčková Sylvie" userId="S::s.sedlackova@pppkhk.cz::585ece93-c5b5-46ce-a10d-2dd75d747685" providerId="AD" clId="Web-{BAA688F4-992B-D201-9904-E1E26524F7C4}" dt="2021-03-12T14:01:59.963" v="31"/>
          <ac:spMkLst>
            <pc:docMk/>
            <pc:sldMk cId="2951784150" sldId="259"/>
            <ac:spMk id="9" creationId="{EEE96A74-B62B-4642-AB22-7776A5F48CE7}"/>
          </ac:spMkLst>
        </pc:spChg>
        <pc:spChg chg="add del">
          <ac:chgData name="Sedláčková Sylvie" userId="S::s.sedlackova@pppkhk.cz::585ece93-c5b5-46ce-a10d-2dd75d747685" providerId="AD" clId="Web-{BAA688F4-992B-D201-9904-E1E26524F7C4}" dt="2021-03-12T14:04:21.280" v="37"/>
          <ac:spMkLst>
            <pc:docMk/>
            <pc:sldMk cId="2951784150" sldId="259"/>
            <ac:spMk id="12" creationId="{6FB613AD-00EA-4831-B6D3-32608400EFBD}"/>
          </ac:spMkLst>
        </pc:spChg>
        <pc:spChg chg="add del">
          <ac:chgData name="Sedláčková Sylvie" userId="S::s.sedlackova@pppkhk.cz::585ece93-c5b5-46ce-a10d-2dd75d747685" providerId="AD" clId="Web-{BAA688F4-992B-D201-9904-E1E26524F7C4}" dt="2021-03-12T14:02:25.604" v="33"/>
          <ac:spMkLst>
            <pc:docMk/>
            <pc:sldMk cId="2951784150" sldId="259"/>
            <ac:spMk id="13" creationId="{6FB613AD-00EA-4831-B6D3-32608400EFBD}"/>
          </ac:spMkLst>
        </pc:spChg>
        <pc:picChg chg="mod">
          <ac:chgData name="Sedláčková Sylvie" userId="S::s.sedlackova@pppkhk.cz::585ece93-c5b5-46ce-a10d-2dd75d747685" providerId="AD" clId="Web-{BAA688F4-992B-D201-9904-E1E26524F7C4}" dt="2021-03-12T14:07:25.347" v="55" actId="1076"/>
          <ac:picMkLst>
            <pc:docMk/>
            <pc:sldMk cId="2951784150" sldId="259"/>
            <ac:picMk id="4" creationId="{F073DEFE-60DB-40C8-A248-788F17F7C2C8}"/>
          </ac:picMkLst>
        </pc:picChg>
        <pc:cxnChg chg="add del">
          <ac:chgData name="Sedláčková Sylvie" userId="S::s.sedlackova@pppkhk.cz::585ece93-c5b5-46ce-a10d-2dd75d747685" providerId="AD" clId="Web-{BAA688F4-992B-D201-9904-E1E26524F7C4}" dt="2021-03-12T14:02:25.604" v="33"/>
          <ac:cxnSpMkLst>
            <pc:docMk/>
            <pc:sldMk cId="2951784150" sldId="259"/>
            <ac:cxnSpMk id="7" creationId="{3A513CAD-9784-4D35-BAF9-1F7DDD697BDB}"/>
          </ac:cxnSpMkLst>
        </pc:cxnChg>
        <pc:cxnChg chg="add del">
          <ac:chgData name="Sedláčková Sylvie" userId="S::s.sedlackova@pppkhk.cz::585ece93-c5b5-46ce-a10d-2dd75d747685" providerId="AD" clId="Web-{BAA688F4-992B-D201-9904-E1E26524F7C4}" dt="2021-03-12T14:04:21.280" v="37"/>
          <ac:cxnSpMkLst>
            <pc:docMk/>
            <pc:sldMk cId="2951784150" sldId="259"/>
            <ac:cxnSpMk id="10" creationId="{3A513CAD-9784-4D35-BAF9-1F7DDD697BDB}"/>
          </ac:cxnSpMkLst>
        </pc:cxnChg>
        <pc:cxnChg chg="add del">
          <ac:chgData name="Sedláčková Sylvie" userId="S::s.sedlackova@pppkhk.cz::585ece93-c5b5-46ce-a10d-2dd75d747685" providerId="AD" clId="Web-{BAA688F4-992B-D201-9904-E1E26524F7C4}" dt="2021-03-12T14:01:59.963" v="31"/>
          <ac:cxnSpMkLst>
            <pc:docMk/>
            <pc:sldMk cId="2951784150" sldId="259"/>
            <ac:cxnSpMk id="11" creationId="{3A513CAD-9784-4D35-BAF9-1F7DDD697BDB}"/>
          </ac:cxnSpMkLst>
        </pc:cxnChg>
      </pc:sldChg>
      <pc:sldChg chg="addSp delSp modSp mod setBg">
        <pc:chgData name="Sedláčková Sylvie" userId="S::s.sedlackova@pppkhk.cz::585ece93-c5b5-46ce-a10d-2dd75d747685" providerId="AD" clId="Web-{BAA688F4-992B-D201-9904-E1E26524F7C4}" dt="2021-03-12T14:06:18.345" v="49" actId="1076"/>
        <pc:sldMkLst>
          <pc:docMk/>
          <pc:sldMk cId="2798876782" sldId="262"/>
        </pc:sldMkLst>
        <pc:spChg chg="mod">
          <ac:chgData name="Sedláčková Sylvie" userId="S::s.sedlackova@pppkhk.cz::585ece93-c5b5-46ce-a10d-2dd75d747685" providerId="AD" clId="Web-{BAA688F4-992B-D201-9904-E1E26524F7C4}" dt="2021-03-12T14:05:53.923" v="46"/>
          <ac:spMkLst>
            <pc:docMk/>
            <pc:sldMk cId="2798876782" sldId="262"/>
            <ac:spMk id="2" creationId="{A2EA312E-35C5-46C7-BF98-DE46FEB23D1E}"/>
          </ac:spMkLst>
        </pc:spChg>
        <pc:spChg chg="mod">
          <ac:chgData name="Sedláčková Sylvie" userId="S::s.sedlackova@pppkhk.cz::585ece93-c5b5-46ce-a10d-2dd75d747685" providerId="AD" clId="Web-{BAA688F4-992B-D201-9904-E1E26524F7C4}" dt="2021-03-12T14:05:53.923" v="46"/>
          <ac:spMkLst>
            <pc:docMk/>
            <pc:sldMk cId="2798876782" sldId="262"/>
            <ac:spMk id="3" creationId="{432DBECB-5A15-4961-BA03-72B824A98813}"/>
          </ac:spMkLst>
        </pc:spChg>
        <pc:spChg chg="add del">
          <ac:chgData name="Sedláčková Sylvie" userId="S::s.sedlackova@pppkhk.cz::585ece93-c5b5-46ce-a10d-2dd75d747685" providerId="AD" clId="Web-{BAA688F4-992B-D201-9904-E1E26524F7C4}" dt="2021-03-12T14:05:48.782" v="44"/>
          <ac:spMkLst>
            <pc:docMk/>
            <pc:sldMk cId="2798876782" sldId="262"/>
            <ac:spMk id="13" creationId="{DB66C9CD-6BF4-44CA-8078-0BB819080761}"/>
          </ac:spMkLst>
        </pc:spChg>
        <pc:spChg chg="add del">
          <ac:chgData name="Sedláčková Sylvie" userId="S::s.sedlackova@pppkhk.cz::585ece93-c5b5-46ce-a10d-2dd75d747685" providerId="AD" clId="Web-{BAA688F4-992B-D201-9904-E1E26524F7C4}" dt="2021-03-12T14:05:53.923" v="46"/>
          <ac:spMkLst>
            <pc:docMk/>
            <pc:sldMk cId="2798876782" sldId="262"/>
            <ac:spMk id="16" creationId="{DB66C9CD-6BF4-44CA-8078-0BB819080761}"/>
          </ac:spMkLst>
        </pc:spChg>
        <pc:spChg chg="add del">
          <ac:chgData name="Sedláčková Sylvie" userId="S::s.sedlackova@pppkhk.cz::585ece93-c5b5-46ce-a10d-2dd75d747685" providerId="AD" clId="Web-{BAA688F4-992B-D201-9904-E1E26524F7C4}" dt="2021-03-12T14:05:53.923" v="46"/>
          <ac:spMkLst>
            <pc:docMk/>
            <pc:sldMk cId="2798876782" sldId="262"/>
            <ac:spMk id="18" creationId="{E95A6F56-5B66-4656-B01E-938834D6A329}"/>
          </ac:spMkLst>
        </pc:spChg>
        <pc:picChg chg="mod">
          <ac:chgData name="Sedláčková Sylvie" userId="S::s.sedlackova@pppkhk.cz::585ece93-c5b5-46ce-a10d-2dd75d747685" providerId="AD" clId="Web-{BAA688F4-992B-D201-9904-E1E26524F7C4}" dt="2021-03-12T14:06:18.345" v="49" actId="1076"/>
          <ac:picMkLst>
            <pc:docMk/>
            <pc:sldMk cId="2798876782" sldId="262"/>
            <ac:picMk id="5" creationId="{7C7EAF08-3099-4013-9493-535CC40EEA83}"/>
          </ac:picMkLst>
        </pc:picChg>
        <pc:cxnChg chg="add del">
          <ac:chgData name="Sedláčková Sylvie" userId="S::s.sedlackova@pppkhk.cz::585ece93-c5b5-46ce-a10d-2dd75d747685" providerId="AD" clId="Web-{BAA688F4-992B-D201-9904-E1E26524F7C4}" dt="2021-03-12T14:05:48.782" v="44"/>
          <ac:cxnSpMkLst>
            <pc:docMk/>
            <pc:sldMk cId="2798876782" sldId="262"/>
            <ac:cxnSpMk id="15" creationId="{CC9CF63D-A2A3-4ECF-BC53-4B0D56918FB4}"/>
          </ac:cxnSpMkLst>
        </pc:cxnChg>
        <pc:cxnChg chg="add del">
          <ac:chgData name="Sedláčková Sylvie" userId="S::s.sedlackova@pppkhk.cz::585ece93-c5b5-46ce-a10d-2dd75d747685" providerId="AD" clId="Web-{BAA688F4-992B-D201-9904-E1E26524F7C4}" dt="2021-03-12T14:05:53.923" v="46"/>
          <ac:cxnSpMkLst>
            <pc:docMk/>
            <pc:sldMk cId="2798876782" sldId="262"/>
            <ac:cxnSpMk id="17" creationId="{76D745DA-D03E-47A2-9936-01C39D51A469}"/>
          </ac:cxnSpMkLst>
        </pc:cxnChg>
      </pc:sldChg>
      <pc:sldChg chg="addSp delSp modSp mod setBg">
        <pc:chgData name="Sedláčková Sylvie" userId="S::s.sedlackova@pppkhk.cz::585ece93-c5b5-46ce-a10d-2dd75d747685" providerId="AD" clId="Web-{BAA688F4-992B-D201-9904-E1E26524F7C4}" dt="2021-03-12T14:07:02.019" v="53"/>
        <pc:sldMkLst>
          <pc:docMk/>
          <pc:sldMk cId="300642754" sldId="263"/>
        </pc:sldMkLst>
        <pc:spChg chg="mod">
          <ac:chgData name="Sedláčková Sylvie" userId="S::s.sedlackova@pppkhk.cz::585ece93-c5b5-46ce-a10d-2dd75d747685" providerId="AD" clId="Web-{BAA688F4-992B-D201-9904-E1E26524F7C4}" dt="2021-03-12T14:07:02.019" v="53"/>
          <ac:spMkLst>
            <pc:docMk/>
            <pc:sldMk cId="300642754" sldId="263"/>
            <ac:spMk id="2" creationId="{2F262B9B-6AAF-4844-BC94-E96A38E138BC}"/>
          </ac:spMkLst>
        </pc:spChg>
        <pc:spChg chg="mod">
          <ac:chgData name="Sedláčková Sylvie" userId="S::s.sedlackova@pppkhk.cz::585ece93-c5b5-46ce-a10d-2dd75d747685" providerId="AD" clId="Web-{BAA688F4-992B-D201-9904-E1E26524F7C4}" dt="2021-03-12T14:07:02.019" v="53"/>
          <ac:spMkLst>
            <pc:docMk/>
            <pc:sldMk cId="300642754" sldId="263"/>
            <ac:spMk id="3" creationId="{956208A6-203E-4885-8D93-8C2684C7D80F}"/>
          </ac:spMkLst>
        </pc:spChg>
        <pc:spChg chg="add del">
          <ac:chgData name="Sedláčková Sylvie" userId="S::s.sedlackova@pppkhk.cz::585ece93-c5b5-46ce-a10d-2dd75d747685" providerId="AD" clId="Web-{BAA688F4-992B-D201-9904-E1E26524F7C4}" dt="2021-03-12T14:07:02.019" v="53"/>
          <ac:spMkLst>
            <pc:docMk/>
            <pc:sldMk cId="300642754" sldId="263"/>
            <ac:spMk id="9" creationId="{DB66C9CD-6BF4-44CA-8078-0BB819080761}"/>
          </ac:spMkLst>
        </pc:spChg>
        <pc:picChg chg="mod">
          <ac:chgData name="Sedláčková Sylvie" userId="S::s.sedlackova@pppkhk.cz::585ece93-c5b5-46ce-a10d-2dd75d747685" providerId="AD" clId="Web-{BAA688F4-992B-D201-9904-E1E26524F7C4}" dt="2021-03-12T14:07:02.019" v="53"/>
          <ac:picMkLst>
            <pc:docMk/>
            <pc:sldMk cId="300642754" sldId="263"/>
            <ac:picMk id="4" creationId="{CEAEA8BF-D5AF-4011-99DF-194D39352686}"/>
          </ac:picMkLst>
        </pc:picChg>
        <pc:cxnChg chg="add del">
          <ac:chgData name="Sedláčková Sylvie" userId="S::s.sedlackova@pppkhk.cz::585ece93-c5b5-46ce-a10d-2dd75d747685" providerId="AD" clId="Web-{BAA688F4-992B-D201-9904-E1E26524F7C4}" dt="2021-03-12T14:07:02.019" v="53"/>
          <ac:cxnSpMkLst>
            <pc:docMk/>
            <pc:sldMk cId="300642754" sldId="263"/>
            <ac:cxnSpMk id="11" creationId="{CC9CF63D-A2A3-4ECF-BC53-4B0D56918FB4}"/>
          </ac:cxnSpMkLst>
        </pc:cxnChg>
      </pc:sldChg>
      <pc:sldChg chg="addSp delSp modSp mod setBg">
        <pc:chgData name="Sedláčková Sylvie" userId="S::s.sedlackova@pppkhk.cz::585ece93-c5b5-46ce-a10d-2dd75d747685" providerId="AD" clId="Web-{BAA688F4-992B-D201-9904-E1E26524F7C4}" dt="2021-03-12T14:09:52.180" v="63"/>
        <pc:sldMkLst>
          <pc:docMk/>
          <pc:sldMk cId="4196730659" sldId="264"/>
        </pc:sldMkLst>
        <pc:spChg chg="mod">
          <ac:chgData name="Sedláčková Sylvie" userId="S::s.sedlackova@pppkhk.cz::585ece93-c5b5-46ce-a10d-2dd75d747685" providerId="AD" clId="Web-{BAA688F4-992B-D201-9904-E1E26524F7C4}" dt="2021-03-12T14:09:49.789" v="62"/>
          <ac:spMkLst>
            <pc:docMk/>
            <pc:sldMk cId="4196730659" sldId="264"/>
            <ac:spMk id="2" creationId="{C27C8B11-7EA1-4B25-9F34-216911652473}"/>
          </ac:spMkLst>
        </pc:spChg>
        <pc:spChg chg="mod ord">
          <ac:chgData name="Sedláčková Sylvie" userId="S::s.sedlackova@pppkhk.cz::585ece93-c5b5-46ce-a10d-2dd75d747685" providerId="AD" clId="Web-{BAA688F4-992B-D201-9904-E1E26524F7C4}" dt="2021-03-12T14:09:49.789" v="62"/>
          <ac:spMkLst>
            <pc:docMk/>
            <pc:sldMk cId="4196730659" sldId="264"/>
            <ac:spMk id="3" creationId="{22619C4E-A8F2-452A-B5C8-EF7200D81BA9}"/>
          </ac:spMkLst>
        </pc:spChg>
        <pc:spChg chg="add del">
          <ac:chgData name="Sedláčková Sylvie" userId="S::s.sedlackova@pppkhk.cz::585ece93-c5b5-46ce-a10d-2dd75d747685" providerId="AD" clId="Web-{BAA688F4-992B-D201-9904-E1E26524F7C4}" dt="2021-03-12T14:09:49.789" v="62"/>
          <ac:spMkLst>
            <pc:docMk/>
            <pc:sldMk cId="4196730659" sldId="264"/>
            <ac:spMk id="6" creationId="{DB66C9CD-6BF4-44CA-8078-0BB819080761}"/>
          </ac:spMkLst>
        </pc:spChg>
        <pc:spChg chg="add del">
          <ac:chgData name="Sedláčková Sylvie" userId="S::s.sedlackova@pppkhk.cz::585ece93-c5b5-46ce-a10d-2dd75d747685" providerId="AD" clId="Web-{BAA688F4-992B-D201-9904-E1E26524F7C4}" dt="2021-03-12T14:01:06.540" v="28"/>
          <ac:spMkLst>
            <pc:docMk/>
            <pc:sldMk cId="4196730659" sldId="264"/>
            <ac:spMk id="9" creationId="{B65AA36A-D7CC-493C-A0EE-F8AC3564D17D}"/>
          </ac:spMkLst>
        </pc:spChg>
        <pc:spChg chg="add del">
          <ac:chgData name="Sedláčková Sylvie" userId="S::s.sedlackova@pppkhk.cz::585ece93-c5b5-46ce-a10d-2dd75d747685" providerId="AD" clId="Web-{BAA688F4-992B-D201-9904-E1E26524F7C4}" dt="2021-03-12T14:09:37.445" v="60"/>
          <ac:spMkLst>
            <pc:docMk/>
            <pc:sldMk cId="4196730659" sldId="264"/>
            <ac:spMk id="10" creationId="{3D2EE047-566C-48D4-9F44-4BB3B58FB300}"/>
          </ac:spMkLst>
        </pc:spChg>
        <pc:spChg chg="add del">
          <ac:chgData name="Sedláčková Sylvie" userId="S::s.sedlackova@pppkhk.cz::585ece93-c5b5-46ce-a10d-2dd75d747685" providerId="AD" clId="Web-{BAA688F4-992B-D201-9904-E1E26524F7C4}" dt="2021-03-12T14:09:11.054" v="58"/>
          <ac:spMkLst>
            <pc:docMk/>
            <pc:sldMk cId="4196730659" sldId="264"/>
            <ac:spMk id="12" creationId="{EEE96A74-B62B-4642-AB22-7776A5F48CE7}"/>
          </ac:spMkLst>
        </pc:spChg>
        <pc:picChg chg="add del mod">
          <ac:chgData name="Sedláčková Sylvie" userId="S::s.sedlackova@pppkhk.cz::585ece93-c5b5-46ce-a10d-2dd75d747685" providerId="AD" clId="Web-{BAA688F4-992B-D201-9904-E1E26524F7C4}" dt="2021-03-12T14:09:52.180" v="63"/>
          <ac:picMkLst>
            <pc:docMk/>
            <pc:sldMk cId="4196730659" sldId="264"/>
            <ac:picMk id="4" creationId="{851C1109-EBAF-496D-9244-5B801414F0F0}"/>
          </ac:picMkLst>
        </pc:picChg>
        <pc:cxnChg chg="add del">
          <ac:chgData name="Sedláčková Sylvie" userId="S::s.sedlackova@pppkhk.cz::585ece93-c5b5-46ce-a10d-2dd75d747685" providerId="AD" clId="Web-{BAA688F4-992B-D201-9904-E1E26524F7C4}" dt="2021-03-12T14:09:49.789" v="62"/>
          <ac:cxnSpMkLst>
            <pc:docMk/>
            <pc:sldMk cId="4196730659" sldId="264"/>
            <ac:cxnSpMk id="7" creationId="{CC9CF63D-A2A3-4ECF-BC53-4B0D56918FB4}"/>
          </ac:cxnSpMkLst>
        </pc:cxnChg>
        <pc:cxnChg chg="add del">
          <ac:chgData name="Sedláčková Sylvie" userId="S::s.sedlackova@pppkhk.cz::585ece93-c5b5-46ce-a10d-2dd75d747685" providerId="AD" clId="Web-{BAA688F4-992B-D201-9904-E1E26524F7C4}" dt="2021-03-12T14:01:06.540" v="28"/>
          <ac:cxnSpMkLst>
            <pc:docMk/>
            <pc:sldMk cId="4196730659" sldId="264"/>
            <ac:cxnSpMk id="11" creationId="{1850A2DA-FC3C-4E59-9724-29CF2777D32C}"/>
          </ac:cxnSpMkLst>
        </pc:cxnChg>
        <pc:cxnChg chg="add del">
          <ac:chgData name="Sedláčková Sylvie" userId="S::s.sedlackova@pppkhk.cz::585ece93-c5b5-46ce-a10d-2dd75d747685" providerId="AD" clId="Web-{BAA688F4-992B-D201-9904-E1E26524F7C4}" dt="2021-03-12T14:09:49.789" v="62"/>
          <ac:cxnSpMkLst>
            <pc:docMk/>
            <pc:sldMk cId="4196730659" sldId="264"/>
            <ac:cxnSpMk id="13" creationId="{653B9D3A-F8F6-4354-8088-6E520C2A64FC}"/>
          </ac:cxnSpMkLst>
        </pc:cxnChg>
        <pc:cxnChg chg="add del">
          <ac:chgData name="Sedláčková Sylvie" userId="S::s.sedlackova@pppkhk.cz::585ece93-c5b5-46ce-a10d-2dd75d747685" providerId="AD" clId="Web-{BAA688F4-992B-D201-9904-E1E26524F7C4}" dt="2021-03-12T14:09:11.054" v="58"/>
          <ac:cxnSpMkLst>
            <pc:docMk/>
            <pc:sldMk cId="4196730659" sldId="264"/>
            <ac:cxnSpMk id="14" creationId="{4B3C268A-06CC-4310-BA94-F0B6B6E8CFD3}"/>
          </ac:cxnSpMkLst>
        </pc:cxnChg>
      </pc:sldChg>
      <pc:sldChg chg="modSp">
        <pc:chgData name="Sedláčková Sylvie" userId="S::s.sedlackova@pppkhk.cz::585ece93-c5b5-46ce-a10d-2dd75d747685" providerId="AD" clId="Web-{BAA688F4-992B-D201-9904-E1E26524F7C4}" dt="2021-03-12T14:00:10.882" v="26" actId="20577"/>
        <pc:sldMkLst>
          <pc:docMk/>
          <pc:sldMk cId="562058811" sldId="265"/>
        </pc:sldMkLst>
        <pc:spChg chg="mod">
          <ac:chgData name="Sedláčková Sylvie" userId="S::s.sedlackova@pppkhk.cz::585ece93-c5b5-46ce-a10d-2dd75d747685" providerId="AD" clId="Web-{BAA688F4-992B-D201-9904-E1E26524F7C4}" dt="2021-03-12T14:00:10.882" v="26" actId="20577"/>
          <ac:spMkLst>
            <pc:docMk/>
            <pc:sldMk cId="562058811" sldId="265"/>
            <ac:spMk id="3" creationId="{41899668-AD90-4FCB-BEB3-09A049829330}"/>
          </ac:spMkLst>
        </pc:spChg>
      </pc:sldChg>
    </pc:docChg>
  </pc:docChgLst>
  <pc:docChgLst>
    <pc:chgData name="Sedláčková Sylvie" userId="S::s.sedlackova@pppkhk.cz::585ece93-c5b5-46ce-a10d-2dd75d747685" providerId="AD" clId="Web-{65CC9976-6E03-E103-C40C-E8328028853B}"/>
    <pc:docChg chg="addSld modSld">
      <pc:chgData name="Sedláčková Sylvie" userId="S::s.sedlackova@pppkhk.cz::585ece93-c5b5-46ce-a10d-2dd75d747685" providerId="AD" clId="Web-{65CC9976-6E03-E103-C40C-E8328028853B}" dt="2021-03-09T09:59:38.780" v="267" actId="20577"/>
      <pc:docMkLst>
        <pc:docMk/>
      </pc:docMkLst>
      <pc:sldChg chg="modSp">
        <pc:chgData name="Sedláčková Sylvie" userId="S::s.sedlackova@pppkhk.cz::585ece93-c5b5-46ce-a10d-2dd75d747685" providerId="AD" clId="Web-{65CC9976-6E03-E103-C40C-E8328028853B}" dt="2021-03-09T09:43:00.451" v="78" actId="20577"/>
        <pc:sldMkLst>
          <pc:docMk/>
          <pc:sldMk cId="3799523001" sldId="256"/>
        </pc:sldMkLst>
        <pc:spChg chg="mod">
          <ac:chgData name="Sedláčková Sylvie" userId="S::s.sedlackova@pppkhk.cz::585ece93-c5b5-46ce-a10d-2dd75d747685" providerId="AD" clId="Web-{65CC9976-6E03-E103-C40C-E8328028853B}" dt="2021-03-09T09:43:00.451" v="78" actId="20577"/>
          <ac:spMkLst>
            <pc:docMk/>
            <pc:sldMk cId="3799523001" sldId="256"/>
            <ac:spMk id="3" creationId="{00000000-0000-0000-0000-000000000000}"/>
          </ac:spMkLst>
        </pc:spChg>
      </pc:sldChg>
      <pc:sldChg chg="modSp">
        <pc:chgData name="Sedláčková Sylvie" userId="S::s.sedlackova@pppkhk.cz::585ece93-c5b5-46ce-a10d-2dd75d747685" providerId="AD" clId="Web-{65CC9976-6E03-E103-C40C-E8328028853B}" dt="2021-03-09T09:56:06.151" v="239" actId="20577"/>
        <pc:sldMkLst>
          <pc:docMk/>
          <pc:sldMk cId="4167330083" sldId="257"/>
        </pc:sldMkLst>
        <pc:spChg chg="mod">
          <ac:chgData name="Sedláčková Sylvie" userId="S::s.sedlackova@pppkhk.cz::585ece93-c5b5-46ce-a10d-2dd75d747685" providerId="AD" clId="Web-{65CC9976-6E03-E103-C40C-E8328028853B}" dt="2021-03-09T09:43:28.686" v="87" actId="20577"/>
          <ac:spMkLst>
            <pc:docMk/>
            <pc:sldMk cId="4167330083" sldId="257"/>
            <ac:spMk id="2" creationId="{5DE512C2-2397-42BC-BB86-C19B32950813}"/>
          </ac:spMkLst>
        </pc:spChg>
        <pc:spChg chg="mod">
          <ac:chgData name="Sedláčková Sylvie" userId="S::s.sedlackova@pppkhk.cz::585ece93-c5b5-46ce-a10d-2dd75d747685" providerId="AD" clId="Web-{65CC9976-6E03-E103-C40C-E8328028853B}" dt="2021-03-09T09:56:06.151" v="239" actId="20577"/>
          <ac:spMkLst>
            <pc:docMk/>
            <pc:sldMk cId="4167330083" sldId="257"/>
            <ac:spMk id="3" creationId="{8FF4A39D-52C9-4050-BCE8-3B3907235775}"/>
          </ac:spMkLst>
        </pc:spChg>
      </pc:sldChg>
      <pc:sldChg chg="modSp new">
        <pc:chgData name="Sedláčková Sylvie" userId="S::s.sedlackova@pppkhk.cz::585ece93-c5b5-46ce-a10d-2dd75d747685" providerId="AD" clId="Web-{65CC9976-6E03-E103-C40C-E8328028853B}" dt="2021-03-09T09:54:34.290" v="226" actId="20577"/>
        <pc:sldMkLst>
          <pc:docMk/>
          <pc:sldMk cId="329750289" sldId="267"/>
        </pc:sldMkLst>
        <pc:spChg chg="mod">
          <ac:chgData name="Sedláčková Sylvie" userId="S::s.sedlackova@pppkhk.cz::585ece93-c5b5-46ce-a10d-2dd75d747685" providerId="AD" clId="Web-{65CC9976-6E03-E103-C40C-E8328028853B}" dt="2021-03-09T09:53:07.680" v="222" actId="20577"/>
          <ac:spMkLst>
            <pc:docMk/>
            <pc:sldMk cId="329750289" sldId="267"/>
            <ac:spMk id="2" creationId="{1D766A4C-63D7-41B2-A74F-1D872FE012B5}"/>
          </ac:spMkLst>
        </pc:spChg>
        <pc:spChg chg="mod">
          <ac:chgData name="Sedláčková Sylvie" userId="S::s.sedlackova@pppkhk.cz::585ece93-c5b5-46ce-a10d-2dd75d747685" providerId="AD" clId="Web-{65CC9976-6E03-E103-C40C-E8328028853B}" dt="2021-03-09T09:54:34.290" v="226" actId="20577"/>
          <ac:spMkLst>
            <pc:docMk/>
            <pc:sldMk cId="329750289" sldId="267"/>
            <ac:spMk id="3" creationId="{9F85729A-033A-4E7B-93B3-2C82CD19B7D3}"/>
          </ac:spMkLst>
        </pc:spChg>
      </pc:sldChg>
      <pc:sldChg chg="modSp new">
        <pc:chgData name="Sedláčková Sylvie" userId="S::s.sedlackova@pppkhk.cz::585ece93-c5b5-46ce-a10d-2dd75d747685" providerId="AD" clId="Web-{65CC9976-6E03-E103-C40C-E8328028853B}" dt="2021-03-09T09:59:38.780" v="267" actId="20577"/>
        <pc:sldMkLst>
          <pc:docMk/>
          <pc:sldMk cId="499779937" sldId="268"/>
        </pc:sldMkLst>
        <pc:spChg chg="mod">
          <ac:chgData name="Sedláčková Sylvie" userId="S::s.sedlackova@pppkhk.cz::585ece93-c5b5-46ce-a10d-2dd75d747685" providerId="AD" clId="Web-{65CC9976-6E03-E103-C40C-E8328028853B}" dt="2021-03-09T09:52:44.085" v="220" actId="20577"/>
          <ac:spMkLst>
            <pc:docMk/>
            <pc:sldMk cId="499779937" sldId="268"/>
            <ac:spMk id="2" creationId="{B9A482B5-EAB4-4C40-86A1-36B4675446D5}"/>
          </ac:spMkLst>
        </pc:spChg>
        <pc:spChg chg="mod">
          <ac:chgData name="Sedláčková Sylvie" userId="S::s.sedlackova@pppkhk.cz::585ece93-c5b5-46ce-a10d-2dd75d747685" providerId="AD" clId="Web-{65CC9976-6E03-E103-C40C-E8328028853B}" dt="2021-03-09T09:59:38.780" v="267" actId="20577"/>
          <ac:spMkLst>
            <pc:docMk/>
            <pc:sldMk cId="499779937" sldId="268"/>
            <ac:spMk id="3" creationId="{F8D5BFD2-1FEC-44E4-85D7-19534726CA63}"/>
          </ac:spMkLst>
        </pc:spChg>
      </pc:sldChg>
    </pc:docChg>
  </pc:docChgLst>
  <pc:docChgLst>
    <pc:chgData name="Sedláčková Sylvie" userId="S::s.sedlackova@pppkhk.cz::585ece93-c5b5-46ce-a10d-2dd75d747685" providerId="AD" clId="Web-{05A5FDA6-2FE3-5215-8C87-124FAEFA507A}"/>
    <pc:docChg chg="modSld">
      <pc:chgData name="Sedláčková Sylvie" userId="S::s.sedlackova@pppkhk.cz::585ece93-c5b5-46ce-a10d-2dd75d747685" providerId="AD" clId="Web-{05A5FDA6-2FE3-5215-8C87-124FAEFA507A}" dt="2021-03-09T10:06:49.903" v="38" actId="20577"/>
      <pc:docMkLst>
        <pc:docMk/>
      </pc:docMkLst>
      <pc:sldChg chg="modSp">
        <pc:chgData name="Sedláčková Sylvie" userId="S::s.sedlackova@pppkhk.cz::585ece93-c5b5-46ce-a10d-2dd75d747685" providerId="AD" clId="Web-{05A5FDA6-2FE3-5215-8C87-124FAEFA507A}" dt="2021-03-09T10:05:00.662" v="2" actId="20577"/>
        <pc:sldMkLst>
          <pc:docMk/>
          <pc:sldMk cId="329750289" sldId="267"/>
        </pc:sldMkLst>
        <pc:spChg chg="mod">
          <ac:chgData name="Sedláčková Sylvie" userId="S::s.sedlackova@pppkhk.cz::585ece93-c5b5-46ce-a10d-2dd75d747685" providerId="AD" clId="Web-{05A5FDA6-2FE3-5215-8C87-124FAEFA507A}" dt="2021-03-09T10:05:00.662" v="2" actId="20577"/>
          <ac:spMkLst>
            <pc:docMk/>
            <pc:sldMk cId="329750289" sldId="267"/>
            <ac:spMk id="2" creationId="{1D766A4C-63D7-41B2-A74F-1D872FE012B5}"/>
          </ac:spMkLst>
        </pc:spChg>
      </pc:sldChg>
      <pc:sldChg chg="modSp">
        <pc:chgData name="Sedláčková Sylvie" userId="S::s.sedlackova@pppkhk.cz::585ece93-c5b5-46ce-a10d-2dd75d747685" providerId="AD" clId="Web-{05A5FDA6-2FE3-5215-8C87-124FAEFA507A}" dt="2021-03-09T10:06:49.903" v="38" actId="20577"/>
        <pc:sldMkLst>
          <pc:docMk/>
          <pc:sldMk cId="499779937" sldId="268"/>
        </pc:sldMkLst>
        <pc:spChg chg="mod">
          <ac:chgData name="Sedláčková Sylvie" userId="S::s.sedlackova@pppkhk.cz::585ece93-c5b5-46ce-a10d-2dd75d747685" providerId="AD" clId="Web-{05A5FDA6-2FE3-5215-8C87-124FAEFA507A}" dt="2021-03-09T10:04:21.566" v="0" actId="20577"/>
          <ac:spMkLst>
            <pc:docMk/>
            <pc:sldMk cId="499779937" sldId="268"/>
            <ac:spMk id="2" creationId="{B9A482B5-EAB4-4C40-86A1-36B4675446D5}"/>
          </ac:spMkLst>
        </pc:spChg>
        <pc:spChg chg="mod">
          <ac:chgData name="Sedláčková Sylvie" userId="S::s.sedlackova@pppkhk.cz::585ece93-c5b5-46ce-a10d-2dd75d747685" providerId="AD" clId="Web-{05A5FDA6-2FE3-5215-8C87-124FAEFA507A}" dt="2021-03-09T10:06:49.903" v="38" actId="20577"/>
          <ac:spMkLst>
            <pc:docMk/>
            <pc:sldMk cId="499779937" sldId="268"/>
            <ac:spMk id="3" creationId="{F8D5BFD2-1FEC-44E4-85D7-19534726CA63}"/>
          </ac:spMkLst>
        </pc:spChg>
      </pc:sldChg>
    </pc:docChg>
  </pc:docChgLst>
  <pc:docChgLst>
    <pc:chgData name="Sedláčková Sylvie" userId="S::s.sedlackova@pppkhk.cz::585ece93-c5b5-46ce-a10d-2dd75d747685" providerId="AD" clId="Web-{9B1E3BD8-64AC-FB6E-4B2E-10C23AD22C79}"/>
    <pc:docChg chg="addSld delSld modSld">
      <pc:chgData name="Sedláčková Sylvie" userId="S::s.sedlackova@pppkhk.cz::585ece93-c5b5-46ce-a10d-2dd75d747685" providerId="AD" clId="Web-{9B1E3BD8-64AC-FB6E-4B2E-10C23AD22C79}" dt="2021-03-12T17:18:33.425" v="139" actId="20577"/>
      <pc:docMkLst>
        <pc:docMk/>
      </pc:docMkLst>
      <pc:sldChg chg="addSp delSp modSp mod setBg">
        <pc:chgData name="Sedláčková Sylvie" userId="S::s.sedlackova@pppkhk.cz::585ece93-c5b5-46ce-a10d-2dd75d747685" providerId="AD" clId="Web-{9B1E3BD8-64AC-FB6E-4B2E-10C23AD22C79}" dt="2021-03-12T16:15:00.379" v="30"/>
        <pc:sldMkLst>
          <pc:docMk/>
          <pc:sldMk cId="4167330083" sldId="257"/>
        </pc:sldMkLst>
        <pc:spChg chg="mod">
          <ac:chgData name="Sedláčková Sylvie" userId="S::s.sedlackova@pppkhk.cz::585ece93-c5b5-46ce-a10d-2dd75d747685" providerId="AD" clId="Web-{9B1E3BD8-64AC-FB6E-4B2E-10C23AD22C79}" dt="2021-03-12T16:15:00.379" v="30"/>
          <ac:spMkLst>
            <pc:docMk/>
            <pc:sldMk cId="4167330083" sldId="257"/>
            <ac:spMk id="2" creationId="{5DE512C2-2397-42BC-BB86-C19B32950813}"/>
          </ac:spMkLst>
        </pc:spChg>
        <pc:spChg chg="mod">
          <ac:chgData name="Sedláčková Sylvie" userId="S::s.sedlackova@pppkhk.cz::585ece93-c5b5-46ce-a10d-2dd75d747685" providerId="AD" clId="Web-{9B1E3BD8-64AC-FB6E-4B2E-10C23AD22C79}" dt="2021-03-12T16:15:00.379" v="30"/>
          <ac:spMkLst>
            <pc:docMk/>
            <pc:sldMk cId="4167330083" sldId="257"/>
            <ac:spMk id="3" creationId="{8FF4A39D-52C9-4050-BCE8-3B3907235775}"/>
          </ac:spMkLst>
        </pc:spChg>
        <pc:spChg chg="add del">
          <ac:chgData name="Sedláčková Sylvie" userId="S::s.sedlackova@pppkhk.cz::585ece93-c5b5-46ce-a10d-2dd75d747685" providerId="AD" clId="Web-{9B1E3BD8-64AC-FB6E-4B2E-10C23AD22C79}" dt="2021-03-12T16:11:09.155" v="11"/>
          <ac:spMkLst>
            <pc:docMk/>
            <pc:sldMk cId="4167330083" sldId="257"/>
            <ac:spMk id="19" creationId="{C5DCFBD7-5612-480F-BED3-7820176A5066}"/>
          </ac:spMkLst>
        </pc:spChg>
        <pc:spChg chg="add del">
          <ac:chgData name="Sedláčková Sylvie" userId="S::s.sedlackova@pppkhk.cz::585ece93-c5b5-46ce-a10d-2dd75d747685" providerId="AD" clId="Web-{9B1E3BD8-64AC-FB6E-4B2E-10C23AD22C79}" dt="2021-03-12T16:15:00.379" v="30"/>
          <ac:spMkLst>
            <pc:docMk/>
            <pc:sldMk cId="4167330083" sldId="257"/>
            <ac:spMk id="28" creationId="{3D2EE047-566C-48D4-9F44-4BB3B58FB300}"/>
          </ac:spMkLst>
        </pc:spChg>
        <pc:grpChg chg="add del">
          <ac:chgData name="Sedláčková Sylvie" userId="S::s.sedlackova@pppkhk.cz::585ece93-c5b5-46ce-a10d-2dd75d747685" providerId="AD" clId="Web-{9B1E3BD8-64AC-FB6E-4B2E-10C23AD22C79}" dt="2021-03-12T16:15:00.379" v="30"/>
          <ac:grpSpMkLst>
            <pc:docMk/>
            <pc:sldMk cId="4167330083" sldId="257"/>
            <ac:grpSpMk id="29" creationId="{B48EE24C-0DEE-4852-98D1-766934BDAAA2}"/>
          </ac:grpSpMkLst>
        </pc:grpChg>
        <pc:grpChg chg="add del">
          <ac:chgData name="Sedláčková Sylvie" userId="S::s.sedlackova@pppkhk.cz::585ece93-c5b5-46ce-a10d-2dd75d747685" providerId="AD" clId="Web-{9B1E3BD8-64AC-FB6E-4B2E-10C23AD22C79}" dt="2021-03-12T16:11:09.155" v="11"/>
          <ac:grpSpMkLst>
            <pc:docMk/>
            <pc:sldMk cId="4167330083" sldId="257"/>
            <ac:grpSpMk id="31" creationId="{E3093493-446B-45A4-9D25-97A096BDF4EA}"/>
          </ac:grpSpMkLst>
        </pc:grpChg>
        <pc:grpChg chg="add del">
          <ac:chgData name="Sedláčková Sylvie" userId="S::s.sedlackova@pppkhk.cz::585ece93-c5b5-46ce-a10d-2dd75d747685" providerId="AD" clId="Web-{9B1E3BD8-64AC-FB6E-4B2E-10C23AD22C79}" dt="2021-03-12T16:11:09.155" v="11"/>
          <ac:grpSpMkLst>
            <pc:docMk/>
            <pc:sldMk cId="4167330083" sldId="257"/>
            <ac:grpSpMk id="33" creationId="{355013FF-CA42-4E11-9C84-9B450958B35E}"/>
          </ac:grpSpMkLst>
        </pc:grpChg>
        <pc:cxnChg chg="add del">
          <ac:chgData name="Sedláčková Sylvie" userId="S::s.sedlackova@pppkhk.cz::585ece93-c5b5-46ce-a10d-2dd75d747685" providerId="AD" clId="Web-{9B1E3BD8-64AC-FB6E-4B2E-10C23AD22C79}" dt="2021-03-12T16:11:09.155" v="11"/>
          <ac:cxnSpMkLst>
            <pc:docMk/>
            <pc:sldMk cId="4167330083" sldId="257"/>
            <ac:cxnSpMk id="32" creationId="{A9F703F4-243C-4517-80DA-7AC36B7D9AA1}"/>
          </ac:cxnSpMkLst>
        </pc:cxnChg>
      </pc:sldChg>
      <pc:sldChg chg="modSp">
        <pc:chgData name="Sedláčková Sylvie" userId="S::s.sedlackova@pppkhk.cz::585ece93-c5b5-46ce-a10d-2dd75d747685" providerId="AD" clId="Web-{9B1E3BD8-64AC-FB6E-4B2E-10C23AD22C79}" dt="2021-03-12T16:35:01.892" v="76" actId="20577"/>
        <pc:sldMkLst>
          <pc:docMk/>
          <pc:sldMk cId="111942342" sldId="260"/>
        </pc:sldMkLst>
        <pc:spChg chg="mod">
          <ac:chgData name="Sedláčková Sylvie" userId="S::s.sedlackova@pppkhk.cz::585ece93-c5b5-46ce-a10d-2dd75d747685" providerId="AD" clId="Web-{9B1E3BD8-64AC-FB6E-4B2E-10C23AD22C79}" dt="2021-03-12T16:35:01.892" v="76" actId="20577"/>
          <ac:spMkLst>
            <pc:docMk/>
            <pc:sldMk cId="111942342" sldId="260"/>
            <ac:spMk id="2" creationId="{BC5AA52D-0E0B-4F06-A1D3-0E5EA804C832}"/>
          </ac:spMkLst>
        </pc:spChg>
      </pc:sldChg>
      <pc:sldChg chg="modSp">
        <pc:chgData name="Sedláčková Sylvie" userId="S::s.sedlackova@pppkhk.cz::585ece93-c5b5-46ce-a10d-2dd75d747685" providerId="AD" clId="Web-{9B1E3BD8-64AC-FB6E-4B2E-10C23AD22C79}" dt="2021-03-12T16:34:54.564" v="75" actId="20577"/>
        <pc:sldMkLst>
          <pc:docMk/>
          <pc:sldMk cId="562058811" sldId="265"/>
        </pc:sldMkLst>
        <pc:spChg chg="mod">
          <ac:chgData name="Sedláčková Sylvie" userId="S::s.sedlackova@pppkhk.cz::585ece93-c5b5-46ce-a10d-2dd75d747685" providerId="AD" clId="Web-{9B1E3BD8-64AC-FB6E-4B2E-10C23AD22C79}" dt="2021-03-12T16:34:54.564" v="75" actId="20577"/>
          <ac:spMkLst>
            <pc:docMk/>
            <pc:sldMk cId="562058811" sldId="265"/>
            <ac:spMk id="2" creationId="{4DE52172-B495-431F-BB3F-10364D9E4D9D}"/>
          </ac:spMkLst>
        </pc:spChg>
      </pc:sldChg>
      <pc:sldChg chg="addSp modSp mod setBg">
        <pc:chgData name="Sedláčková Sylvie" userId="S::s.sedlackova@pppkhk.cz::585ece93-c5b5-46ce-a10d-2dd75d747685" providerId="AD" clId="Web-{9B1E3BD8-64AC-FB6E-4B2E-10C23AD22C79}" dt="2021-03-12T16:30:20.651" v="71" actId="20577"/>
        <pc:sldMkLst>
          <pc:docMk/>
          <pc:sldMk cId="499779937" sldId="268"/>
        </pc:sldMkLst>
        <pc:spChg chg="mod">
          <ac:chgData name="Sedláčková Sylvie" userId="S::s.sedlackova@pppkhk.cz::585ece93-c5b5-46ce-a10d-2dd75d747685" providerId="AD" clId="Web-{9B1E3BD8-64AC-FB6E-4B2E-10C23AD22C79}" dt="2021-03-12T16:30:20.651" v="71" actId="20577"/>
          <ac:spMkLst>
            <pc:docMk/>
            <pc:sldMk cId="499779937" sldId="268"/>
            <ac:spMk id="2" creationId="{B9A482B5-EAB4-4C40-86A1-36B4675446D5}"/>
          </ac:spMkLst>
        </pc:spChg>
        <pc:spChg chg="mod">
          <ac:chgData name="Sedláčková Sylvie" userId="S::s.sedlackova@pppkhk.cz::585ece93-c5b5-46ce-a10d-2dd75d747685" providerId="AD" clId="Web-{9B1E3BD8-64AC-FB6E-4B2E-10C23AD22C79}" dt="2021-03-12T16:16:49.350" v="44" actId="20577"/>
          <ac:spMkLst>
            <pc:docMk/>
            <pc:sldMk cId="499779937" sldId="268"/>
            <ac:spMk id="3" creationId="{F8D5BFD2-1FEC-44E4-85D7-19534726CA63}"/>
          </ac:spMkLst>
        </pc:spChg>
        <pc:spChg chg="add">
          <ac:chgData name="Sedláčková Sylvie" userId="S::s.sedlackova@pppkhk.cz::585ece93-c5b5-46ce-a10d-2dd75d747685" providerId="AD" clId="Web-{9B1E3BD8-64AC-FB6E-4B2E-10C23AD22C79}" dt="2021-03-12T16:15:30.427" v="31"/>
          <ac:spMkLst>
            <pc:docMk/>
            <pc:sldMk cId="499779937" sldId="268"/>
            <ac:spMk id="5" creationId="{3D2EE047-566C-48D4-9F44-4BB3B58FB300}"/>
          </ac:spMkLst>
        </pc:spChg>
        <pc:grpChg chg="add">
          <ac:chgData name="Sedláčková Sylvie" userId="S::s.sedlackova@pppkhk.cz::585ece93-c5b5-46ce-a10d-2dd75d747685" providerId="AD" clId="Web-{9B1E3BD8-64AC-FB6E-4B2E-10C23AD22C79}" dt="2021-03-12T16:15:30.427" v="31"/>
          <ac:grpSpMkLst>
            <pc:docMk/>
            <pc:sldMk cId="499779937" sldId="268"/>
            <ac:grpSpMk id="6" creationId="{B48EE24C-0DEE-4852-98D1-766934BDAAA2}"/>
          </ac:grpSpMkLst>
        </pc:grpChg>
      </pc:sldChg>
      <pc:sldChg chg="modSp">
        <pc:chgData name="Sedláčková Sylvie" userId="S::s.sedlackova@pppkhk.cz::585ece93-c5b5-46ce-a10d-2dd75d747685" providerId="AD" clId="Web-{9B1E3BD8-64AC-FB6E-4B2E-10C23AD22C79}" dt="2021-03-12T16:37:00.973" v="85" actId="20577"/>
        <pc:sldMkLst>
          <pc:docMk/>
          <pc:sldMk cId="3530740122" sldId="273"/>
        </pc:sldMkLst>
        <pc:spChg chg="mod">
          <ac:chgData name="Sedláčková Sylvie" userId="S::s.sedlackova@pppkhk.cz::585ece93-c5b5-46ce-a10d-2dd75d747685" providerId="AD" clId="Web-{9B1E3BD8-64AC-FB6E-4B2E-10C23AD22C79}" dt="2021-03-12T16:37:00.973" v="85" actId="20577"/>
          <ac:spMkLst>
            <pc:docMk/>
            <pc:sldMk cId="3530740122" sldId="273"/>
            <ac:spMk id="2" creationId="{3B2469CF-9C7E-4DC2-87D5-BC3BAD38C4AB}"/>
          </ac:spMkLst>
        </pc:spChg>
      </pc:sldChg>
      <pc:sldChg chg="addSp delSp modSp mod setBg">
        <pc:chgData name="Sedláčková Sylvie" userId="S::s.sedlackova@pppkhk.cz::585ece93-c5b5-46ce-a10d-2dd75d747685" providerId="AD" clId="Web-{9B1E3BD8-64AC-FB6E-4B2E-10C23AD22C79}" dt="2021-03-12T16:18:35.040" v="48" actId="20577"/>
        <pc:sldMkLst>
          <pc:docMk/>
          <pc:sldMk cId="1006921586" sldId="274"/>
        </pc:sldMkLst>
        <pc:spChg chg="mod">
          <ac:chgData name="Sedláčková Sylvie" userId="S::s.sedlackova@pppkhk.cz::585ece93-c5b5-46ce-a10d-2dd75d747685" providerId="AD" clId="Web-{9B1E3BD8-64AC-FB6E-4B2E-10C23AD22C79}" dt="2021-03-12T16:18:35.040" v="48" actId="20577"/>
          <ac:spMkLst>
            <pc:docMk/>
            <pc:sldMk cId="1006921586" sldId="274"/>
            <ac:spMk id="2" creationId="{555CDCB8-C821-4AA0-A59B-286C1FE081A7}"/>
          </ac:spMkLst>
        </pc:spChg>
        <pc:spChg chg="mod">
          <ac:chgData name="Sedláčková Sylvie" userId="S::s.sedlackova@pppkhk.cz::585ece93-c5b5-46ce-a10d-2dd75d747685" providerId="AD" clId="Web-{9B1E3BD8-64AC-FB6E-4B2E-10C23AD22C79}" dt="2021-03-12T16:13:23.299" v="24"/>
          <ac:spMkLst>
            <pc:docMk/>
            <pc:sldMk cId="1006921586" sldId="274"/>
            <ac:spMk id="3" creationId="{C163F908-43C8-4F48-9B4F-6734E26B84EC}"/>
          </ac:spMkLst>
        </pc:spChg>
        <pc:spChg chg="add del">
          <ac:chgData name="Sedláčková Sylvie" userId="S::s.sedlackova@pppkhk.cz::585ece93-c5b5-46ce-a10d-2dd75d747685" providerId="AD" clId="Web-{9B1E3BD8-64AC-FB6E-4B2E-10C23AD22C79}" dt="2021-03-12T16:12:30.766" v="21"/>
          <ac:spMkLst>
            <pc:docMk/>
            <pc:sldMk cId="1006921586" sldId="274"/>
            <ac:spMk id="5" creationId="{C5DCFBD7-5612-480F-BED3-7820176A5066}"/>
          </ac:spMkLst>
        </pc:spChg>
        <pc:spChg chg="add">
          <ac:chgData name="Sedláčková Sylvie" userId="S::s.sedlackova@pppkhk.cz::585ece93-c5b5-46ce-a10d-2dd75d747685" providerId="AD" clId="Web-{9B1E3BD8-64AC-FB6E-4B2E-10C23AD22C79}" dt="2021-03-12T16:13:23.299" v="24"/>
          <ac:spMkLst>
            <pc:docMk/>
            <pc:sldMk cId="1006921586" sldId="274"/>
            <ac:spMk id="19" creationId="{3D2EE047-566C-48D4-9F44-4BB3B58FB300}"/>
          </ac:spMkLst>
        </pc:spChg>
        <pc:grpChg chg="add del">
          <ac:chgData name="Sedláčková Sylvie" userId="S::s.sedlackova@pppkhk.cz::585ece93-c5b5-46ce-a10d-2dd75d747685" providerId="AD" clId="Web-{9B1E3BD8-64AC-FB6E-4B2E-10C23AD22C79}" dt="2021-03-12T16:12:30.766" v="21"/>
          <ac:grpSpMkLst>
            <pc:docMk/>
            <pc:sldMk cId="1006921586" sldId="274"/>
            <ac:grpSpMk id="6" creationId="{E3093493-446B-45A4-9D25-97A096BDF4EA}"/>
          </ac:grpSpMkLst>
        </pc:grpChg>
        <pc:grpChg chg="add del">
          <ac:chgData name="Sedláčková Sylvie" userId="S::s.sedlackova@pppkhk.cz::585ece93-c5b5-46ce-a10d-2dd75d747685" providerId="AD" clId="Web-{9B1E3BD8-64AC-FB6E-4B2E-10C23AD22C79}" dt="2021-03-12T16:12:30.766" v="21"/>
          <ac:grpSpMkLst>
            <pc:docMk/>
            <pc:sldMk cId="1006921586" sldId="274"/>
            <ac:grpSpMk id="9" creationId="{355013FF-CA42-4E11-9C84-9B450958B35E}"/>
          </ac:grpSpMkLst>
        </pc:grpChg>
        <pc:grpChg chg="add">
          <ac:chgData name="Sedláčková Sylvie" userId="S::s.sedlackova@pppkhk.cz::585ece93-c5b5-46ce-a10d-2dd75d747685" providerId="AD" clId="Web-{9B1E3BD8-64AC-FB6E-4B2E-10C23AD22C79}" dt="2021-03-12T16:13:23.299" v="24"/>
          <ac:grpSpMkLst>
            <pc:docMk/>
            <pc:sldMk cId="1006921586" sldId="274"/>
            <ac:grpSpMk id="21" creationId="{B48EE24C-0DEE-4852-98D1-766934BDAAA2}"/>
          </ac:grpSpMkLst>
        </pc:grpChg>
        <pc:cxnChg chg="add del">
          <ac:chgData name="Sedláčková Sylvie" userId="S::s.sedlackova@pppkhk.cz::585ece93-c5b5-46ce-a10d-2dd75d747685" providerId="AD" clId="Web-{9B1E3BD8-64AC-FB6E-4B2E-10C23AD22C79}" dt="2021-03-12T16:12:30.766" v="21"/>
          <ac:cxnSpMkLst>
            <pc:docMk/>
            <pc:sldMk cId="1006921586" sldId="274"/>
            <ac:cxnSpMk id="7" creationId="{A9F703F4-243C-4517-80DA-7AC36B7D9AA1}"/>
          </ac:cxnSpMkLst>
        </pc:cxnChg>
        <pc:cxnChg chg="add del">
          <ac:chgData name="Sedláčková Sylvie" userId="S::s.sedlackova@pppkhk.cz::585ece93-c5b5-46ce-a10d-2dd75d747685" providerId="AD" clId="Web-{9B1E3BD8-64AC-FB6E-4B2E-10C23AD22C79}" dt="2021-03-12T16:13:23.283" v="23"/>
          <ac:cxnSpMkLst>
            <pc:docMk/>
            <pc:sldMk cId="1006921586" sldId="274"/>
            <ac:cxnSpMk id="11" creationId="{653B9D3A-F8F6-4354-8088-6E520C2A64FC}"/>
          </ac:cxnSpMkLst>
        </pc:cxnChg>
      </pc:sldChg>
      <pc:sldChg chg="addSp delSp modSp">
        <pc:chgData name="Sedláčková Sylvie" userId="S::s.sedlackova@pppkhk.cz::585ece93-c5b5-46ce-a10d-2dd75d747685" providerId="AD" clId="Web-{9B1E3BD8-64AC-FB6E-4B2E-10C23AD22C79}" dt="2021-03-12T16:35:25.736" v="77" actId="20577"/>
        <pc:sldMkLst>
          <pc:docMk/>
          <pc:sldMk cId="1861300418" sldId="275"/>
        </pc:sldMkLst>
        <pc:spChg chg="mod">
          <ac:chgData name="Sedláčková Sylvie" userId="S::s.sedlackova@pppkhk.cz::585ece93-c5b5-46ce-a10d-2dd75d747685" providerId="AD" clId="Web-{9B1E3BD8-64AC-FB6E-4B2E-10C23AD22C79}" dt="2021-03-12T16:35:25.736" v="77" actId="20577"/>
          <ac:spMkLst>
            <pc:docMk/>
            <pc:sldMk cId="1861300418" sldId="275"/>
            <ac:spMk id="2" creationId="{58AF3C86-C7B3-4997-A9EA-F9218368D40E}"/>
          </ac:spMkLst>
        </pc:spChg>
        <pc:spChg chg="mod">
          <ac:chgData name="Sedláčková Sylvie" userId="S::s.sedlackova@pppkhk.cz::585ece93-c5b5-46ce-a10d-2dd75d747685" providerId="AD" clId="Web-{9B1E3BD8-64AC-FB6E-4B2E-10C23AD22C79}" dt="2021-03-12T16:24:37.221" v="56"/>
          <ac:spMkLst>
            <pc:docMk/>
            <pc:sldMk cId="1861300418" sldId="275"/>
            <ac:spMk id="3" creationId="{1A2E6F42-5D29-4347-81DF-4C5385A26DDF}"/>
          </ac:spMkLst>
        </pc:spChg>
        <pc:spChg chg="del">
          <ac:chgData name="Sedláčková Sylvie" userId="S::s.sedlackova@pppkhk.cz::585ece93-c5b5-46ce-a10d-2dd75d747685" providerId="AD" clId="Web-{9B1E3BD8-64AC-FB6E-4B2E-10C23AD22C79}" dt="2021-03-12T16:24:37.221" v="56"/>
          <ac:spMkLst>
            <pc:docMk/>
            <pc:sldMk cId="1861300418" sldId="275"/>
            <ac:spMk id="8" creationId="{C5DCFBD7-5612-480F-BED3-7820176A5066}"/>
          </ac:spMkLst>
        </pc:spChg>
        <pc:spChg chg="add">
          <ac:chgData name="Sedláčková Sylvie" userId="S::s.sedlackova@pppkhk.cz::585ece93-c5b5-46ce-a10d-2dd75d747685" providerId="AD" clId="Web-{9B1E3BD8-64AC-FB6E-4B2E-10C23AD22C79}" dt="2021-03-12T16:24:37.221" v="56"/>
          <ac:spMkLst>
            <pc:docMk/>
            <pc:sldMk cId="1861300418" sldId="275"/>
            <ac:spMk id="35" creationId="{3D2EE047-566C-48D4-9F44-4BB3B58FB300}"/>
          </ac:spMkLst>
        </pc:spChg>
        <pc:grpChg chg="del">
          <ac:chgData name="Sedláčková Sylvie" userId="S::s.sedlackova@pppkhk.cz::585ece93-c5b5-46ce-a10d-2dd75d747685" providerId="AD" clId="Web-{9B1E3BD8-64AC-FB6E-4B2E-10C23AD22C79}" dt="2021-03-12T16:24:37.221" v="56"/>
          <ac:grpSpMkLst>
            <pc:docMk/>
            <pc:sldMk cId="1861300418" sldId="275"/>
            <ac:grpSpMk id="10" creationId="{E3093493-446B-45A4-9D25-97A096BDF4EA}"/>
          </ac:grpSpMkLst>
        </pc:grpChg>
        <pc:grpChg chg="del">
          <ac:chgData name="Sedláčková Sylvie" userId="S::s.sedlackova@pppkhk.cz::585ece93-c5b5-46ce-a10d-2dd75d747685" providerId="AD" clId="Web-{9B1E3BD8-64AC-FB6E-4B2E-10C23AD22C79}" dt="2021-03-12T16:24:37.221" v="56"/>
          <ac:grpSpMkLst>
            <pc:docMk/>
            <pc:sldMk cId="1861300418" sldId="275"/>
            <ac:grpSpMk id="22" creationId="{355013FF-CA42-4E11-9C84-9B450958B35E}"/>
          </ac:grpSpMkLst>
        </pc:grpChg>
        <pc:grpChg chg="add">
          <ac:chgData name="Sedláčková Sylvie" userId="S::s.sedlackova@pppkhk.cz::585ece93-c5b5-46ce-a10d-2dd75d747685" providerId="AD" clId="Web-{9B1E3BD8-64AC-FB6E-4B2E-10C23AD22C79}" dt="2021-03-12T16:24:37.221" v="56"/>
          <ac:grpSpMkLst>
            <pc:docMk/>
            <pc:sldMk cId="1861300418" sldId="275"/>
            <ac:grpSpMk id="37" creationId="{B48EE24C-0DEE-4852-98D1-766934BDAAA2}"/>
          </ac:grpSpMkLst>
        </pc:grpChg>
        <pc:cxnChg chg="del">
          <ac:chgData name="Sedláčková Sylvie" userId="S::s.sedlackova@pppkhk.cz::585ece93-c5b5-46ce-a10d-2dd75d747685" providerId="AD" clId="Web-{9B1E3BD8-64AC-FB6E-4B2E-10C23AD22C79}" dt="2021-03-12T16:24:37.221" v="56"/>
          <ac:cxnSpMkLst>
            <pc:docMk/>
            <pc:sldMk cId="1861300418" sldId="275"/>
            <ac:cxnSpMk id="20" creationId="{A9F703F4-243C-4517-80DA-7AC36B7D9AA1}"/>
          </ac:cxnSpMkLst>
        </pc:cxnChg>
      </pc:sldChg>
      <pc:sldChg chg="addSp delSp modSp new mod setBg">
        <pc:chgData name="Sedláčková Sylvie" userId="S::s.sedlackova@pppkhk.cz::585ece93-c5b5-46ce-a10d-2dd75d747685" providerId="AD" clId="Web-{9B1E3BD8-64AC-FB6E-4B2E-10C23AD22C79}" dt="2021-03-12T17:18:33.425" v="139" actId="20577"/>
        <pc:sldMkLst>
          <pc:docMk/>
          <pc:sldMk cId="707797185" sldId="276"/>
        </pc:sldMkLst>
        <pc:spChg chg="mod">
          <ac:chgData name="Sedláčková Sylvie" userId="S::s.sedlackova@pppkhk.cz::585ece93-c5b5-46ce-a10d-2dd75d747685" providerId="AD" clId="Web-{9B1E3BD8-64AC-FB6E-4B2E-10C23AD22C79}" dt="2021-03-12T17:18:33.425" v="139" actId="20577"/>
          <ac:spMkLst>
            <pc:docMk/>
            <pc:sldMk cId="707797185" sldId="276"/>
            <ac:spMk id="2" creationId="{DEB2329B-AAA5-4E43-BDA0-258B5410537F}"/>
          </ac:spMkLst>
        </pc:spChg>
        <pc:spChg chg="add">
          <ac:chgData name="Sedláčková Sylvie" userId="S::s.sedlackova@pppkhk.cz::585ece93-c5b5-46ce-a10d-2dd75d747685" providerId="AD" clId="Web-{9B1E3BD8-64AC-FB6E-4B2E-10C23AD22C79}" dt="2021-03-12T17:18:23.769" v="138"/>
          <ac:spMkLst>
            <pc:docMk/>
            <pc:sldMk cId="707797185" sldId="276"/>
            <ac:spMk id="15" creationId="{2E61ADD4-967B-4465-8688-0530A73F6F2A}"/>
          </ac:spMkLst>
        </pc:spChg>
        <pc:spChg chg="add del">
          <ac:chgData name="Sedláčková Sylvie" userId="S::s.sedlackova@pppkhk.cz::585ece93-c5b5-46ce-a10d-2dd75d747685" providerId="AD" clId="Web-{9B1E3BD8-64AC-FB6E-4B2E-10C23AD22C79}" dt="2021-03-12T17:18:23.753" v="137"/>
          <ac:spMkLst>
            <pc:docMk/>
            <pc:sldMk cId="707797185" sldId="276"/>
            <ac:spMk id="16" creationId="{3011B0B3-5679-4759-90B8-3B908C4CBD21}"/>
          </ac:spMkLst>
        </pc:spChg>
        <pc:grpChg chg="add">
          <ac:chgData name="Sedláčková Sylvie" userId="S::s.sedlackova@pppkhk.cz::585ece93-c5b5-46ce-a10d-2dd75d747685" providerId="AD" clId="Web-{9B1E3BD8-64AC-FB6E-4B2E-10C23AD22C79}" dt="2021-03-12T17:18:23.769" v="138"/>
          <ac:grpSpMkLst>
            <pc:docMk/>
            <pc:sldMk cId="707797185" sldId="276"/>
            <ac:grpSpMk id="9" creationId="{9494E066-0146-46E9-BAF1-C33240ABA294}"/>
          </ac:grpSpMkLst>
        </pc:grpChg>
        <pc:grpChg chg="add del">
          <ac:chgData name="Sedláčková Sylvie" userId="S::s.sedlackova@pppkhk.cz::585ece93-c5b5-46ce-a10d-2dd75d747685" providerId="AD" clId="Web-{9B1E3BD8-64AC-FB6E-4B2E-10C23AD22C79}" dt="2021-03-12T17:18:23.753" v="137"/>
          <ac:grpSpMkLst>
            <pc:docMk/>
            <pc:sldMk cId="707797185" sldId="276"/>
            <ac:grpSpMk id="10" creationId="{9494E066-0146-46E9-BAF1-C33240ABA294}"/>
          </ac:grpSpMkLst>
        </pc:grpChg>
        <pc:grpChg chg="add">
          <ac:chgData name="Sedláčková Sylvie" userId="S::s.sedlackova@pppkhk.cz::585ece93-c5b5-46ce-a10d-2dd75d747685" providerId="AD" clId="Web-{9B1E3BD8-64AC-FB6E-4B2E-10C23AD22C79}" dt="2021-03-12T17:18:23.769" v="138"/>
          <ac:grpSpMkLst>
            <pc:docMk/>
            <pc:sldMk cId="707797185" sldId="276"/>
            <ac:grpSpMk id="17" creationId="{D9ED822D-7562-43BC-A300-9D43D8263DA9}"/>
          </ac:grpSpMkLst>
        </pc:grpChg>
        <pc:grpChg chg="add del">
          <ac:chgData name="Sedláčková Sylvie" userId="S::s.sedlackova@pppkhk.cz::585ece93-c5b5-46ce-a10d-2dd75d747685" providerId="AD" clId="Web-{9B1E3BD8-64AC-FB6E-4B2E-10C23AD22C79}" dt="2021-03-12T17:18:23.753" v="137"/>
          <ac:grpSpMkLst>
            <pc:docMk/>
            <pc:sldMk cId="707797185" sldId="276"/>
            <ac:grpSpMk id="18" creationId="{50F37AA1-A09B-4E28-987B-38E5060E1BAE}"/>
          </ac:grpSpMkLst>
        </pc:grpChg>
        <pc:picChg chg="add del">
          <ac:chgData name="Sedláčková Sylvie" userId="S::s.sedlackova@pppkhk.cz::585ece93-c5b5-46ce-a10d-2dd75d747685" providerId="AD" clId="Web-{9B1E3BD8-64AC-FB6E-4B2E-10C23AD22C79}" dt="2021-03-12T17:18:23.753" v="137"/>
          <ac:picMkLst>
            <pc:docMk/>
            <pc:sldMk cId="707797185" sldId="276"/>
            <ac:picMk id="4" creationId="{5AEFBA29-2030-445D-ADF3-9D002F39376E}"/>
          </ac:picMkLst>
        </pc:picChg>
        <pc:cxnChg chg="add">
          <ac:chgData name="Sedláčková Sylvie" userId="S::s.sedlackova@pppkhk.cz::585ece93-c5b5-46ce-a10d-2dd75d747685" providerId="AD" clId="Web-{9B1E3BD8-64AC-FB6E-4B2E-10C23AD22C79}" dt="2021-03-12T17:18:23.769" v="138"/>
          <ac:cxnSpMkLst>
            <pc:docMk/>
            <pc:sldMk cId="707797185" sldId="276"/>
            <ac:cxnSpMk id="7" creationId="{AE0C0B2A-3FD1-4235-A16E-0ED1E028A93E}"/>
          </ac:cxnSpMkLst>
        </pc:cxnChg>
        <pc:cxnChg chg="add del">
          <ac:chgData name="Sedláčková Sylvie" userId="S::s.sedlackova@pppkhk.cz::585ece93-c5b5-46ce-a10d-2dd75d747685" providerId="AD" clId="Web-{9B1E3BD8-64AC-FB6E-4B2E-10C23AD22C79}" dt="2021-03-12T17:18:23.753" v="137"/>
          <ac:cxnSpMkLst>
            <pc:docMk/>
            <pc:sldMk cId="707797185" sldId="276"/>
            <ac:cxnSpMk id="8" creationId="{AE0C0B2A-3FD1-4235-A16E-0ED1E028A93E}"/>
          </ac:cxnSpMkLst>
        </pc:cxnChg>
        <pc:cxnChg chg="add">
          <ac:chgData name="Sedláčková Sylvie" userId="S::s.sedlackova@pppkhk.cz::585ece93-c5b5-46ce-a10d-2dd75d747685" providerId="AD" clId="Web-{9B1E3BD8-64AC-FB6E-4B2E-10C23AD22C79}" dt="2021-03-12T17:18:23.769" v="138"/>
          <ac:cxnSpMkLst>
            <pc:docMk/>
            <pc:sldMk cId="707797185" sldId="276"/>
            <ac:cxnSpMk id="27" creationId="{52A8EF8A-6DD1-434A-9E4F-EFD86A15E5AD}"/>
          </ac:cxnSpMkLst>
        </pc:cxnChg>
      </pc:sldChg>
      <pc:sldChg chg="new del">
        <pc:chgData name="Sedláčková Sylvie" userId="S::s.sedlackova@pppkhk.cz::585ece93-c5b5-46ce-a10d-2dd75d747685" providerId="AD" clId="Web-{9B1E3BD8-64AC-FB6E-4B2E-10C23AD22C79}" dt="2021-03-12T17:17:14.127" v="119"/>
        <pc:sldMkLst>
          <pc:docMk/>
          <pc:sldMk cId="2609556301" sldId="276"/>
        </pc:sldMkLst>
      </pc:sldChg>
      <pc:sldChg chg="addSp delSp modSp del">
        <pc:chgData name="Sedláčková Sylvie" userId="S::s.sedlackova@pppkhk.cz::585ece93-c5b5-46ce-a10d-2dd75d747685" providerId="AD" clId="Web-{9B1E3BD8-64AC-FB6E-4B2E-10C23AD22C79}" dt="2021-03-12T17:13:55.498" v="117"/>
        <pc:sldMkLst>
          <pc:docMk/>
          <pc:sldMk cId="2673139581" sldId="276"/>
        </pc:sldMkLst>
        <pc:spChg chg="mod ord">
          <ac:chgData name="Sedláčková Sylvie" userId="S::s.sedlackova@pppkhk.cz::585ece93-c5b5-46ce-a10d-2dd75d747685" providerId="AD" clId="Web-{9B1E3BD8-64AC-FB6E-4B2E-10C23AD22C79}" dt="2021-03-12T16:51:31.087" v="112"/>
          <ac:spMkLst>
            <pc:docMk/>
            <pc:sldMk cId="2673139581" sldId="276"/>
            <ac:spMk id="2" creationId="{04890194-FA38-45FE-8EDF-3F9C30043905}"/>
          </ac:spMkLst>
        </pc:spChg>
        <pc:spChg chg="add del mod">
          <ac:chgData name="Sedláčková Sylvie" userId="S::s.sedlackova@pppkhk.cz::585ece93-c5b5-46ce-a10d-2dd75d747685" providerId="AD" clId="Web-{9B1E3BD8-64AC-FB6E-4B2E-10C23AD22C79}" dt="2021-03-12T16:51:37.244" v="115"/>
          <ac:spMkLst>
            <pc:docMk/>
            <pc:sldMk cId="2673139581" sldId="276"/>
            <ac:spMk id="5" creationId="{0DCA3FE6-179C-4B53-B24A-566A438DAF02}"/>
          </ac:spMkLst>
        </pc:spChg>
        <pc:spChg chg="add mod">
          <ac:chgData name="Sedláčková Sylvie" userId="S::s.sedlackova@pppkhk.cz::585ece93-c5b5-46ce-a10d-2dd75d747685" providerId="AD" clId="Web-{9B1E3BD8-64AC-FB6E-4B2E-10C23AD22C79}" dt="2021-03-12T17:13:48.186" v="116"/>
          <ac:spMkLst>
            <pc:docMk/>
            <pc:sldMk cId="2673139581" sldId="276"/>
            <ac:spMk id="5" creationId="{B3B50390-B660-427B-881B-B31C43A2D057}"/>
          </ac:spMkLst>
        </pc:spChg>
        <pc:spChg chg="add del">
          <ac:chgData name="Sedláčková Sylvie" userId="S::s.sedlackova@pppkhk.cz::585ece93-c5b5-46ce-a10d-2dd75d747685" providerId="AD" clId="Web-{9B1E3BD8-64AC-FB6E-4B2E-10C23AD22C79}" dt="2021-03-12T16:51:31.087" v="112"/>
          <ac:spMkLst>
            <pc:docMk/>
            <pc:sldMk cId="2673139581" sldId="276"/>
            <ac:spMk id="17" creationId="{3011B0B3-5679-4759-90B8-3B908C4CBD21}"/>
          </ac:spMkLst>
        </pc:spChg>
        <pc:spChg chg="add del">
          <ac:chgData name="Sedláčková Sylvie" userId="S::s.sedlackova@pppkhk.cz::585ece93-c5b5-46ce-a10d-2dd75d747685" providerId="AD" clId="Web-{9B1E3BD8-64AC-FB6E-4B2E-10C23AD22C79}" dt="2021-03-12T16:22:58.047" v="55"/>
          <ac:spMkLst>
            <pc:docMk/>
            <pc:sldMk cId="2673139581" sldId="276"/>
            <ac:spMk id="31" creationId="{3268346D-5E77-4906-AC8D-57FB88F111CD}"/>
          </ac:spMkLst>
        </pc:spChg>
        <pc:spChg chg="add del">
          <ac:chgData name="Sedláčková Sylvie" userId="S::s.sedlackova@pppkhk.cz::585ece93-c5b5-46ce-a10d-2dd75d747685" providerId="AD" clId="Web-{9B1E3BD8-64AC-FB6E-4B2E-10C23AD22C79}" dt="2021-03-12T16:22:58.047" v="55"/>
          <ac:spMkLst>
            <pc:docMk/>
            <pc:sldMk cId="2673139581" sldId="276"/>
            <ac:spMk id="33" creationId="{39C7E7BF-A990-4D67-B8A1-937CDEC427EB}"/>
          </ac:spMkLst>
        </pc:spChg>
        <pc:spChg chg="add del">
          <ac:chgData name="Sedláčková Sylvie" userId="S::s.sedlackova@pppkhk.cz::585ece93-c5b5-46ce-a10d-2dd75d747685" providerId="AD" clId="Web-{9B1E3BD8-64AC-FB6E-4B2E-10C23AD22C79}" dt="2021-03-12T16:50:09.601" v="92"/>
          <ac:spMkLst>
            <pc:docMk/>
            <pc:sldMk cId="2673139581" sldId="276"/>
            <ac:spMk id="37" creationId="{B65AA36A-D7CC-493C-A0EE-F8AC3564D17D}"/>
          </ac:spMkLst>
        </pc:spChg>
        <pc:spChg chg="add del">
          <ac:chgData name="Sedláčková Sylvie" userId="S::s.sedlackova@pppkhk.cz::585ece93-c5b5-46ce-a10d-2dd75d747685" providerId="AD" clId="Web-{9B1E3BD8-64AC-FB6E-4B2E-10C23AD22C79}" dt="2021-03-12T16:50:09.601" v="92"/>
          <ac:spMkLst>
            <pc:docMk/>
            <pc:sldMk cId="2673139581" sldId="276"/>
            <ac:spMk id="40" creationId="{9131ECFC-EA31-48EA-B6F7-9F91622EEFF4}"/>
          </ac:spMkLst>
        </pc:spChg>
        <pc:spChg chg="add del">
          <ac:chgData name="Sedláčková Sylvie" userId="S::s.sedlackova@pppkhk.cz::585ece93-c5b5-46ce-a10d-2dd75d747685" providerId="AD" clId="Web-{9B1E3BD8-64AC-FB6E-4B2E-10C23AD22C79}" dt="2021-03-12T16:49:57.085" v="90"/>
          <ac:spMkLst>
            <pc:docMk/>
            <pc:sldMk cId="2673139581" sldId="276"/>
            <ac:spMk id="43" creationId="{1F4CD6D0-88B6-45F4-AC60-54587D3C92A0}"/>
          </ac:spMkLst>
        </pc:spChg>
        <pc:spChg chg="add del">
          <ac:chgData name="Sedláčková Sylvie" userId="S::s.sedlackova@pppkhk.cz::585ece93-c5b5-46ce-a10d-2dd75d747685" providerId="AD" clId="Web-{9B1E3BD8-64AC-FB6E-4B2E-10C23AD22C79}" dt="2021-03-12T16:49:57.085" v="90"/>
          <ac:spMkLst>
            <pc:docMk/>
            <pc:sldMk cId="2673139581" sldId="276"/>
            <ac:spMk id="45" creationId="{C2E86F6D-198D-45C3-AC93-8D31B8A4DDDD}"/>
          </ac:spMkLst>
        </pc:spChg>
        <pc:spChg chg="add del">
          <ac:chgData name="Sedláčková Sylvie" userId="S::s.sedlackova@pppkhk.cz::585ece93-c5b5-46ce-a10d-2dd75d747685" providerId="AD" clId="Web-{9B1E3BD8-64AC-FB6E-4B2E-10C23AD22C79}" dt="2021-03-12T16:51:31.087" v="112"/>
          <ac:spMkLst>
            <pc:docMk/>
            <pc:sldMk cId="2673139581" sldId="276"/>
            <ac:spMk id="52" creationId="{1F4CD6D0-88B6-45F4-AC60-54587D3C92A0}"/>
          </ac:spMkLst>
        </pc:spChg>
        <pc:spChg chg="add del">
          <ac:chgData name="Sedláčková Sylvie" userId="S::s.sedlackova@pppkhk.cz::585ece93-c5b5-46ce-a10d-2dd75d747685" providerId="AD" clId="Web-{9B1E3BD8-64AC-FB6E-4B2E-10C23AD22C79}" dt="2021-03-12T16:51:31.087" v="112"/>
          <ac:spMkLst>
            <pc:docMk/>
            <pc:sldMk cId="2673139581" sldId="276"/>
            <ac:spMk id="53" creationId="{C2E86F6D-198D-45C3-AC93-8D31B8A4DDDD}"/>
          </ac:spMkLst>
        </pc:spChg>
        <pc:spChg chg="add del">
          <ac:chgData name="Sedláčková Sylvie" userId="S::s.sedlackova@pppkhk.cz::585ece93-c5b5-46ce-a10d-2dd75d747685" providerId="AD" clId="Web-{9B1E3BD8-64AC-FB6E-4B2E-10C23AD22C79}" dt="2021-03-12T16:51:25.993" v="106"/>
          <ac:spMkLst>
            <pc:docMk/>
            <pc:sldMk cId="2673139581" sldId="276"/>
            <ac:spMk id="57" creationId="{DB66C9CD-6BF4-44CA-8078-0BB819080761}"/>
          </ac:spMkLst>
        </pc:spChg>
        <pc:spChg chg="add del">
          <ac:chgData name="Sedláčková Sylvie" userId="S::s.sedlackova@pppkhk.cz::585ece93-c5b5-46ce-a10d-2dd75d747685" providerId="AD" clId="Web-{9B1E3BD8-64AC-FB6E-4B2E-10C23AD22C79}" dt="2021-03-12T16:50:55.790" v="100"/>
          <ac:spMkLst>
            <pc:docMk/>
            <pc:sldMk cId="2673139581" sldId="276"/>
            <ac:spMk id="58" creationId="{8397D3E9-7259-48A5-9F9D-4E1BA15E7B63}"/>
          </ac:spMkLst>
        </pc:spChg>
        <pc:spChg chg="add del">
          <ac:chgData name="Sedláčková Sylvie" userId="S::s.sedlackova@pppkhk.cz::585ece93-c5b5-46ce-a10d-2dd75d747685" providerId="AD" clId="Web-{9B1E3BD8-64AC-FB6E-4B2E-10C23AD22C79}" dt="2021-03-12T16:51:25.993" v="106"/>
          <ac:spMkLst>
            <pc:docMk/>
            <pc:sldMk cId="2673139581" sldId="276"/>
            <ac:spMk id="59" creationId="{59680720-5D52-4F00-A62D-8D57289FA009}"/>
          </ac:spMkLst>
        </pc:spChg>
        <pc:spChg chg="add del">
          <ac:chgData name="Sedláčková Sylvie" userId="S::s.sedlackova@pppkhk.cz::585ece93-c5b5-46ce-a10d-2dd75d747685" providerId="AD" clId="Web-{9B1E3BD8-64AC-FB6E-4B2E-10C23AD22C79}" dt="2021-03-12T16:50:55.790" v="100"/>
          <ac:spMkLst>
            <pc:docMk/>
            <pc:sldMk cId="2673139581" sldId="276"/>
            <ac:spMk id="61" creationId="{3268346D-5E77-4906-AC8D-57FB88F111CD}"/>
          </ac:spMkLst>
        </pc:spChg>
        <pc:spChg chg="add del">
          <ac:chgData name="Sedláčková Sylvie" userId="S::s.sedlackova@pppkhk.cz::585ece93-c5b5-46ce-a10d-2dd75d747685" providerId="AD" clId="Web-{9B1E3BD8-64AC-FB6E-4B2E-10C23AD22C79}" dt="2021-03-12T16:50:55.790" v="100"/>
          <ac:spMkLst>
            <pc:docMk/>
            <pc:sldMk cId="2673139581" sldId="276"/>
            <ac:spMk id="63" creationId="{4168C6BE-41CC-4C4D-850F-F82321AE7B18}"/>
          </ac:spMkLst>
        </pc:spChg>
        <pc:grpChg chg="add del">
          <ac:chgData name="Sedláčková Sylvie" userId="S::s.sedlackova@pppkhk.cz::585ece93-c5b5-46ce-a10d-2dd75d747685" providerId="AD" clId="Web-{9B1E3BD8-64AC-FB6E-4B2E-10C23AD22C79}" dt="2021-03-12T16:51:31.087" v="112"/>
          <ac:grpSpMkLst>
            <pc:docMk/>
            <pc:sldMk cId="2673139581" sldId="276"/>
            <ac:grpSpMk id="11" creationId="{9494E066-0146-46E9-BAF1-C33240ABA294}"/>
          </ac:grpSpMkLst>
        </pc:grpChg>
        <pc:grpChg chg="add del">
          <ac:chgData name="Sedláčková Sylvie" userId="S::s.sedlackova@pppkhk.cz::585ece93-c5b5-46ce-a10d-2dd75d747685" providerId="AD" clId="Web-{9B1E3BD8-64AC-FB6E-4B2E-10C23AD22C79}" dt="2021-03-12T16:51:31.087" v="112"/>
          <ac:grpSpMkLst>
            <pc:docMk/>
            <pc:sldMk cId="2673139581" sldId="276"/>
            <ac:grpSpMk id="19" creationId="{50F37AA1-A09B-4E28-987B-38E5060E1BAE}"/>
          </ac:grpSpMkLst>
        </pc:grpChg>
        <pc:grpChg chg="add del">
          <ac:chgData name="Sedláčková Sylvie" userId="S::s.sedlackova@pppkhk.cz::585ece93-c5b5-46ce-a10d-2dd75d747685" providerId="AD" clId="Web-{9B1E3BD8-64AC-FB6E-4B2E-10C23AD22C79}" dt="2021-03-12T16:49:57.085" v="90"/>
          <ac:grpSpMkLst>
            <pc:docMk/>
            <pc:sldMk cId="2673139581" sldId="276"/>
            <ac:grpSpMk id="35" creationId="{9494E066-0146-46E9-BAF1-C33240ABA294}"/>
          </ac:grpSpMkLst>
        </pc:grpChg>
        <pc:grpChg chg="add del">
          <ac:chgData name="Sedláčková Sylvie" userId="S::s.sedlackova@pppkhk.cz::585ece93-c5b5-46ce-a10d-2dd75d747685" providerId="AD" clId="Web-{9B1E3BD8-64AC-FB6E-4B2E-10C23AD22C79}" dt="2021-03-12T16:51:31.087" v="112"/>
          <ac:grpSpMkLst>
            <pc:docMk/>
            <pc:sldMk cId="2673139581" sldId="276"/>
            <ac:grpSpMk id="47" creationId="{9494E066-0146-46E9-BAF1-C33240ABA294}"/>
          </ac:grpSpMkLst>
        </pc:grpChg>
        <pc:graphicFrameChg chg="add del mod ord modGraphic">
          <ac:chgData name="Sedláčková Sylvie" userId="S::s.sedlackova@pppkhk.cz::585ece93-c5b5-46ce-a10d-2dd75d747685" providerId="AD" clId="Web-{9B1E3BD8-64AC-FB6E-4B2E-10C23AD22C79}" dt="2021-03-12T16:51:21.603" v="104"/>
          <ac:graphicFrameMkLst>
            <pc:docMk/>
            <pc:sldMk cId="2673139581" sldId="276"/>
            <ac:graphicFrameMk id="7" creationId="{5032EB51-367D-4B8D-A50B-35ACC835C62C}"/>
          </ac:graphicFrameMkLst>
        </pc:graphicFrameChg>
        <pc:picChg chg="add del mod">
          <ac:chgData name="Sedláčková Sylvie" userId="S::s.sedlackova@pppkhk.cz::585ece93-c5b5-46ce-a10d-2dd75d747685" providerId="AD" clId="Web-{9B1E3BD8-64AC-FB6E-4B2E-10C23AD22C79}" dt="2021-03-12T17:13:48.186" v="116"/>
          <ac:picMkLst>
            <pc:docMk/>
            <pc:sldMk cId="2673139581" sldId="276"/>
            <ac:picMk id="4" creationId="{1A32EFCA-0DB8-4D5B-863D-372EB63B31C8}"/>
          </ac:picMkLst>
        </pc:picChg>
        <pc:picChg chg="add del mod ord">
          <ac:chgData name="Sedláčková Sylvie" userId="S::s.sedlackova@pppkhk.cz::585ece93-c5b5-46ce-a10d-2dd75d747685" providerId="AD" clId="Web-{9B1E3BD8-64AC-FB6E-4B2E-10C23AD22C79}" dt="2021-03-12T16:51:34.572" v="114"/>
          <ac:picMkLst>
            <pc:docMk/>
            <pc:sldMk cId="2673139581" sldId="276"/>
            <ac:picMk id="6" creationId="{D19F0064-09D4-45EF-B2B6-9BA42C70B5D0}"/>
          </ac:picMkLst>
        </pc:picChg>
        <pc:cxnChg chg="add del">
          <ac:chgData name="Sedláčková Sylvie" userId="S::s.sedlackova@pppkhk.cz::585ece93-c5b5-46ce-a10d-2dd75d747685" providerId="AD" clId="Web-{9B1E3BD8-64AC-FB6E-4B2E-10C23AD22C79}" dt="2021-03-12T16:51:31.087" v="112"/>
          <ac:cxnSpMkLst>
            <pc:docMk/>
            <pc:sldMk cId="2673139581" sldId="276"/>
            <ac:cxnSpMk id="9" creationId="{AE0C0B2A-3FD1-4235-A16E-0ED1E028A93E}"/>
          </ac:cxnSpMkLst>
        </pc:cxnChg>
        <pc:cxnChg chg="add del">
          <ac:chgData name="Sedláčková Sylvie" userId="S::s.sedlackova@pppkhk.cz::585ece93-c5b5-46ce-a10d-2dd75d747685" providerId="AD" clId="Web-{9B1E3BD8-64AC-FB6E-4B2E-10C23AD22C79}" dt="2021-03-12T16:49:57.085" v="90"/>
          <ac:cxnSpMkLst>
            <pc:docMk/>
            <pc:sldMk cId="2673139581" sldId="276"/>
            <ac:cxnSpMk id="32" creationId="{AE0C0B2A-3FD1-4235-A16E-0ED1E028A93E}"/>
          </ac:cxnSpMkLst>
        </pc:cxnChg>
        <pc:cxnChg chg="add del">
          <ac:chgData name="Sedláčková Sylvie" userId="S::s.sedlackova@pppkhk.cz::585ece93-c5b5-46ce-a10d-2dd75d747685" providerId="AD" clId="Web-{9B1E3BD8-64AC-FB6E-4B2E-10C23AD22C79}" dt="2021-03-12T16:22:58.047" v="55"/>
          <ac:cxnSpMkLst>
            <pc:docMk/>
            <pc:sldMk cId="2673139581" sldId="276"/>
            <ac:cxnSpMk id="38" creationId="{4CBC1FDF-AE13-4731-B38F-2761BDFDBB0E}"/>
          </ac:cxnSpMkLst>
        </pc:cxnChg>
        <pc:cxnChg chg="add del">
          <ac:chgData name="Sedláčková Sylvie" userId="S::s.sedlackova@pppkhk.cz::585ece93-c5b5-46ce-a10d-2dd75d747685" providerId="AD" clId="Web-{9B1E3BD8-64AC-FB6E-4B2E-10C23AD22C79}" dt="2021-03-12T16:50:09.601" v="92"/>
          <ac:cxnSpMkLst>
            <pc:docMk/>
            <pc:sldMk cId="2673139581" sldId="276"/>
            <ac:cxnSpMk id="39" creationId="{1850A2DA-FC3C-4E59-9724-29CF2777D32C}"/>
          </ac:cxnSpMkLst>
        </pc:cxnChg>
        <pc:cxnChg chg="add del">
          <ac:chgData name="Sedláčková Sylvie" userId="S::s.sedlackova@pppkhk.cz::585ece93-c5b5-46ce-a10d-2dd75d747685" providerId="AD" clId="Web-{9B1E3BD8-64AC-FB6E-4B2E-10C23AD22C79}" dt="2021-03-12T16:51:31.087" v="112"/>
          <ac:cxnSpMkLst>
            <pc:docMk/>
            <pc:sldMk cId="2673139581" sldId="276"/>
            <ac:cxnSpMk id="41" creationId="{AE0C0B2A-3FD1-4235-A16E-0ED1E028A93E}"/>
          </ac:cxnSpMkLst>
        </pc:cxnChg>
        <pc:cxnChg chg="add del">
          <ac:chgData name="Sedláčková Sylvie" userId="S::s.sedlackova@pppkhk.cz::585ece93-c5b5-46ce-a10d-2dd75d747685" providerId="AD" clId="Web-{9B1E3BD8-64AC-FB6E-4B2E-10C23AD22C79}" dt="2021-03-12T16:49:57.085" v="90"/>
          <ac:cxnSpMkLst>
            <pc:docMk/>
            <pc:sldMk cId="2673139581" sldId="276"/>
            <ac:cxnSpMk id="46" creationId="{6C14D892-36B8-4065-9158-50C22E1E6986}"/>
          </ac:cxnSpMkLst>
        </pc:cxnChg>
        <pc:cxnChg chg="add del">
          <ac:chgData name="Sedláčková Sylvie" userId="S::s.sedlackova@pppkhk.cz::585ece93-c5b5-46ce-a10d-2dd75d747685" providerId="AD" clId="Web-{9B1E3BD8-64AC-FB6E-4B2E-10C23AD22C79}" dt="2021-03-12T16:51:31.087" v="112"/>
          <ac:cxnSpMkLst>
            <pc:docMk/>
            <pc:sldMk cId="2673139581" sldId="276"/>
            <ac:cxnSpMk id="54" creationId="{6C14D892-36B8-4065-9158-50C22E1E6986}"/>
          </ac:cxnSpMkLst>
        </pc:cxnChg>
        <pc:cxnChg chg="add del">
          <ac:chgData name="Sedláčková Sylvie" userId="S::s.sedlackova@pppkhk.cz::585ece93-c5b5-46ce-a10d-2dd75d747685" providerId="AD" clId="Web-{9B1E3BD8-64AC-FB6E-4B2E-10C23AD22C79}" dt="2021-03-12T16:50:55.790" v="100"/>
          <ac:cxnSpMkLst>
            <pc:docMk/>
            <pc:sldMk cId="2673139581" sldId="276"/>
            <ac:cxnSpMk id="65" creationId="{4CBC1FDF-AE13-4731-B38F-2761BDFDBB0E}"/>
          </ac:cxnSpMkLst>
        </pc:cxnChg>
      </pc:sldChg>
    </pc:docChg>
  </pc:docChgLst>
  <pc:docChgLst>
    <pc:chgData name="Sedláčková Sylvie" userId="S::s.sedlackova@pppkhk.cz::585ece93-c5b5-46ce-a10d-2dd75d747685" providerId="AD" clId="Web-{D316C807-351B-4793-90C1-D40D43392C5F}"/>
    <pc:docChg chg="modSld addMainMaster delMainMaster">
      <pc:chgData name="Sedláčková Sylvie" userId="S::s.sedlackova@pppkhk.cz::585ece93-c5b5-46ce-a10d-2dd75d747685" providerId="AD" clId="Web-{D316C807-351B-4793-90C1-D40D43392C5F}" dt="2021-03-02T14:21:02.455" v="116" actId="20577"/>
      <pc:docMkLst>
        <pc:docMk/>
      </pc:docMkLst>
      <pc:sldChg chg="addSp delSp modSp mod setBg modClrScheme chgLayout">
        <pc:chgData name="Sedláčková Sylvie" userId="S::s.sedlackova@pppkhk.cz::585ece93-c5b5-46ce-a10d-2dd75d747685" providerId="AD" clId="Web-{D316C807-351B-4793-90C1-D40D43392C5F}" dt="2021-03-02T14:21:02.455" v="116" actId="20577"/>
        <pc:sldMkLst>
          <pc:docMk/>
          <pc:sldMk cId="3799523001" sldId="256"/>
        </pc:sldMkLst>
        <pc:spChg chg="mod">
          <ac:chgData name="Sedláčková Sylvie" userId="S::s.sedlackova@pppkhk.cz::585ece93-c5b5-46ce-a10d-2dd75d747685" providerId="AD" clId="Web-{D316C807-351B-4793-90C1-D40D43392C5F}" dt="2021-03-02T14:21:02.455" v="116" actId="20577"/>
          <ac:spMkLst>
            <pc:docMk/>
            <pc:sldMk cId="3799523001" sldId="256"/>
            <ac:spMk id="2" creationId="{00000000-0000-0000-0000-000000000000}"/>
          </ac:spMkLst>
        </pc:spChg>
        <pc:spChg chg="mod">
          <ac:chgData name="Sedláčková Sylvie" userId="S::s.sedlackova@pppkhk.cz::585ece93-c5b5-46ce-a10d-2dd75d747685" providerId="AD" clId="Web-{D316C807-351B-4793-90C1-D40D43392C5F}" dt="2021-03-02T14:19:00.343" v="103"/>
          <ac:spMkLst>
            <pc:docMk/>
            <pc:sldMk cId="3799523001" sldId="256"/>
            <ac:spMk id="3" creationId="{00000000-0000-0000-0000-000000000000}"/>
          </ac:spMkLst>
        </pc:spChg>
        <pc:spChg chg="add del">
          <ac:chgData name="Sedláčková Sylvie" userId="S::s.sedlackova@pppkhk.cz::585ece93-c5b5-46ce-a10d-2dd75d747685" providerId="AD" clId="Web-{D316C807-351B-4793-90C1-D40D43392C5F}" dt="2021-03-02T14:13:47.273" v="3"/>
          <ac:spMkLst>
            <pc:docMk/>
            <pc:sldMk cId="3799523001" sldId="256"/>
            <ac:spMk id="5" creationId="{610334BF-0422-4A9A-BE46-AEB8C348BAC4}"/>
          </ac:spMkLst>
        </pc:spChg>
        <pc:spChg chg="add del">
          <ac:chgData name="Sedláčková Sylvie" userId="S::s.sedlackova@pppkhk.cz::585ece93-c5b5-46ce-a10d-2dd75d747685" providerId="AD" clId="Web-{D316C807-351B-4793-90C1-D40D43392C5F}" dt="2021-03-02T14:13:47.273" v="3"/>
          <ac:spMkLst>
            <pc:docMk/>
            <pc:sldMk cId="3799523001" sldId="256"/>
            <ac:spMk id="6" creationId="{C98F2823-0279-49D8-928D-754B222533EF}"/>
          </ac:spMkLst>
        </pc:spChg>
        <pc:spChg chg="add del">
          <ac:chgData name="Sedláčková Sylvie" userId="S::s.sedlackova@pppkhk.cz::585ece93-c5b5-46ce-a10d-2dd75d747685" providerId="AD" clId="Web-{D316C807-351B-4793-90C1-D40D43392C5F}" dt="2021-03-02T14:19:00.343" v="103"/>
          <ac:spMkLst>
            <pc:docMk/>
            <pc:sldMk cId="3799523001" sldId="256"/>
            <ac:spMk id="8" creationId="{CA5B2A81-2C8E-4963-AFD4-E539D168B475}"/>
          </ac:spMkLst>
        </pc:spChg>
        <pc:spChg chg="add del">
          <ac:chgData name="Sedláčková Sylvie" userId="S::s.sedlackova@pppkhk.cz::585ece93-c5b5-46ce-a10d-2dd75d747685" providerId="AD" clId="Web-{D316C807-351B-4793-90C1-D40D43392C5F}" dt="2021-03-02T14:13:40.413" v="1"/>
          <ac:spMkLst>
            <pc:docMk/>
            <pc:sldMk cId="3799523001" sldId="256"/>
            <ac:spMk id="9" creationId="{CA5B2A81-2C8E-4963-AFD4-E539D168B475}"/>
          </ac:spMkLst>
        </pc:spChg>
        <pc:spChg chg="add del">
          <ac:chgData name="Sedláčková Sylvie" userId="S::s.sedlackova@pppkhk.cz::585ece93-c5b5-46ce-a10d-2dd75d747685" providerId="AD" clId="Web-{D316C807-351B-4793-90C1-D40D43392C5F}" dt="2021-03-02T14:13:47.273" v="3"/>
          <ac:spMkLst>
            <pc:docMk/>
            <pc:sldMk cId="3799523001" sldId="256"/>
            <ac:spMk id="13" creationId="{02E45E95-311C-41C7-A882-6E43F0806865}"/>
          </ac:spMkLst>
        </pc:spChg>
        <pc:spChg chg="add">
          <ac:chgData name="Sedláčková Sylvie" userId="S::s.sedlackova@pppkhk.cz::585ece93-c5b5-46ce-a10d-2dd75d747685" providerId="AD" clId="Web-{D316C807-351B-4793-90C1-D40D43392C5F}" dt="2021-03-02T14:19:00.343" v="103"/>
          <ac:spMkLst>
            <pc:docMk/>
            <pc:sldMk cId="3799523001" sldId="256"/>
            <ac:spMk id="14" creationId="{3011B0B3-5679-4759-90B8-3B908C4CBD21}"/>
          </ac:spMkLst>
        </pc:spChg>
        <pc:spChg chg="add del">
          <ac:chgData name="Sedláčková Sylvie" userId="S::s.sedlackova@pppkhk.cz::585ece93-c5b5-46ce-a10d-2dd75d747685" providerId="AD" clId="Web-{D316C807-351B-4793-90C1-D40D43392C5F}" dt="2021-03-02T14:13:47.273" v="3"/>
          <ac:spMkLst>
            <pc:docMk/>
            <pc:sldMk cId="3799523001" sldId="256"/>
            <ac:spMk id="15" creationId="{B7299D5D-ECC5-41EB-B830-C3A35FB35516}"/>
          </ac:spMkLst>
        </pc:spChg>
        <pc:spChg chg="add del">
          <ac:chgData name="Sedláčková Sylvie" userId="S::s.sedlackova@pppkhk.cz::585ece93-c5b5-46ce-a10d-2dd75d747685" providerId="AD" clId="Web-{D316C807-351B-4793-90C1-D40D43392C5F}" dt="2021-03-02T14:13:47.273" v="3"/>
          <ac:spMkLst>
            <pc:docMk/>
            <pc:sldMk cId="3799523001" sldId="256"/>
            <ac:spMk id="17" creationId="{88C91735-5EFE-44D1-8CC6-FDF0D11B6F5D}"/>
          </ac:spMkLst>
        </pc:spChg>
        <pc:spChg chg="add del">
          <ac:chgData name="Sedláčková Sylvie" userId="S::s.sedlackova@pppkhk.cz::585ece93-c5b5-46ce-a10d-2dd75d747685" providerId="AD" clId="Web-{D316C807-351B-4793-90C1-D40D43392C5F}" dt="2021-03-02T14:13:47.273" v="3"/>
          <ac:spMkLst>
            <pc:docMk/>
            <pc:sldMk cId="3799523001" sldId="256"/>
            <ac:spMk id="19" creationId="{D33F926C-2613-475D-AEE4-CD7D87D3BA2D}"/>
          </ac:spMkLst>
        </pc:spChg>
        <pc:spChg chg="add del">
          <ac:chgData name="Sedláčková Sylvie" userId="S::s.sedlackova@pppkhk.cz::585ece93-c5b5-46ce-a10d-2dd75d747685" providerId="AD" clId="Web-{D316C807-351B-4793-90C1-D40D43392C5F}" dt="2021-03-02T14:13:47.273" v="3"/>
          <ac:spMkLst>
            <pc:docMk/>
            <pc:sldMk cId="3799523001" sldId="256"/>
            <ac:spMk id="21" creationId="{1FD32A06-E9FE-4F5A-88A6-84905A72C26F}"/>
          </ac:spMkLst>
        </pc:spChg>
        <pc:grpChg chg="add">
          <ac:chgData name="Sedláčková Sylvie" userId="S::s.sedlackova@pppkhk.cz::585ece93-c5b5-46ce-a10d-2dd75d747685" providerId="AD" clId="Web-{D316C807-351B-4793-90C1-D40D43392C5F}" dt="2021-03-02T14:19:00.343" v="103"/>
          <ac:grpSpMkLst>
            <pc:docMk/>
            <pc:sldMk cId="3799523001" sldId="256"/>
            <ac:grpSpMk id="16" creationId="{50F37AA1-A09B-4E28-987B-38E5060E1BAE}"/>
          </ac:grpSpMkLst>
        </pc:grpChg>
        <pc:picChg chg="add del">
          <ac:chgData name="Sedláčková Sylvie" userId="S::s.sedlackova@pppkhk.cz::585ece93-c5b5-46ce-a10d-2dd75d747685" providerId="AD" clId="Web-{D316C807-351B-4793-90C1-D40D43392C5F}" dt="2021-03-02T14:13:40.413" v="1"/>
          <ac:picMkLst>
            <pc:docMk/>
            <pc:sldMk cId="3799523001" sldId="256"/>
            <ac:picMk id="4" creationId="{B4D9533B-CDB8-481B-A087-3F04E49B5980}"/>
          </ac:picMkLst>
        </pc:picChg>
        <pc:picChg chg="add del">
          <ac:chgData name="Sedláčková Sylvie" userId="S::s.sedlackova@pppkhk.cz::585ece93-c5b5-46ce-a10d-2dd75d747685" providerId="AD" clId="Web-{D316C807-351B-4793-90C1-D40D43392C5F}" dt="2021-03-02T14:13:47.273" v="3"/>
          <ac:picMkLst>
            <pc:docMk/>
            <pc:sldMk cId="3799523001" sldId="256"/>
            <ac:picMk id="7" creationId="{5716E8AD-AC0C-47D3-BF55-6DA14BCA089B}"/>
          </ac:picMkLst>
        </pc:picChg>
        <pc:picChg chg="add mod">
          <ac:chgData name="Sedláčková Sylvie" userId="S::s.sedlackova@pppkhk.cz::585ece93-c5b5-46ce-a10d-2dd75d747685" providerId="AD" clId="Web-{D316C807-351B-4793-90C1-D40D43392C5F}" dt="2021-03-02T14:19:00.343" v="103"/>
          <ac:picMkLst>
            <pc:docMk/>
            <pc:sldMk cId="3799523001" sldId="256"/>
            <ac:picMk id="10" creationId="{B4D9533B-CDB8-481B-A087-3F04E49B5980}"/>
          </ac:picMkLst>
        </pc:picChg>
        <pc:cxnChg chg="add del">
          <ac:chgData name="Sedláčková Sylvie" userId="S::s.sedlackova@pppkhk.cz::585ece93-c5b5-46ce-a10d-2dd75d747685" providerId="AD" clId="Web-{D316C807-351B-4793-90C1-D40D43392C5F}" dt="2021-03-02T14:13:40.413" v="1"/>
          <ac:cxnSpMkLst>
            <pc:docMk/>
            <pc:sldMk cId="3799523001" sldId="256"/>
            <ac:cxnSpMk id="11" creationId="{9E7C23BC-DAA6-40E1-8166-B8C4439D1430}"/>
          </ac:cxnSpMkLst>
        </pc:cxnChg>
        <pc:cxnChg chg="add del">
          <ac:chgData name="Sedláčková Sylvie" userId="S::s.sedlackova@pppkhk.cz::585ece93-c5b5-46ce-a10d-2dd75d747685" providerId="AD" clId="Web-{D316C807-351B-4793-90C1-D40D43392C5F}" dt="2021-03-02T14:19:00.343" v="103"/>
          <ac:cxnSpMkLst>
            <pc:docMk/>
            <pc:sldMk cId="3799523001" sldId="256"/>
            <ac:cxnSpMk id="12" creationId="{9E7C23BC-DAA6-40E1-8166-B8C4439D1430}"/>
          </ac:cxnSpMkLst>
        </pc:cxnChg>
      </pc:sldChg>
      <pc:sldMasterChg chg="add del addSldLayout delSldLayout">
        <pc:chgData name="Sedláčková Sylvie" userId="S::s.sedlackova@pppkhk.cz::585ece93-c5b5-46ce-a10d-2dd75d747685" providerId="AD" clId="Web-{D316C807-351B-4793-90C1-D40D43392C5F}" dt="2021-03-02T14:13:47.335" v="4"/>
        <pc:sldMasterMkLst>
          <pc:docMk/>
          <pc:sldMasterMk cId="464252367" sldId="2147483648"/>
        </pc:sldMasterMkLst>
        <pc:sldLayoutChg chg="add del">
          <pc:chgData name="Sedláčková Sylvie" userId="S::s.sedlackova@pppkhk.cz::585ece93-c5b5-46ce-a10d-2dd75d747685" providerId="AD" clId="Web-{D316C807-351B-4793-90C1-D40D43392C5F}" dt="2021-03-02T14:13:47.335" v="4"/>
          <pc:sldLayoutMkLst>
            <pc:docMk/>
            <pc:sldMasterMk cId="464252367" sldId="2147483648"/>
            <pc:sldLayoutMk cId="1771309689" sldId="2147483649"/>
          </pc:sldLayoutMkLst>
        </pc:sldLayoutChg>
        <pc:sldLayoutChg chg="add del">
          <pc:chgData name="Sedláčková Sylvie" userId="S::s.sedlackova@pppkhk.cz::585ece93-c5b5-46ce-a10d-2dd75d747685" providerId="AD" clId="Web-{D316C807-351B-4793-90C1-D40D43392C5F}" dt="2021-03-02T14:13:47.335" v="4"/>
          <pc:sldLayoutMkLst>
            <pc:docMk/>
            <pc:sldMasterMk cId="464252367" sldId="2147483648"/>
            <pc:sldLayoutMk cId="21655345" sldId="2147483650"/>
          </pc:sldLayoutMkLst>
        </pc:sldLayoutChg>
        <pc:sldLayoutChg chg="add del">
          <pc:chgData name="Sedláčková Sylvie" userId="S::s.sedlackova@pppkhk.cz::585ece93-c5b5-46ce-a10d-2dd75d747685" providerId="AD" clId="Web-{D316C807-351B-4793-90C1-D40D43392C5F}" dt="2021-03-02T14:13:47.335" v="4"/>
          <pc:sldLayoutMkLst>
            <pc:docMk/>
            <pc:sldMasterMk cId="464252367" sldId="2147483648"/>
            <pc:sldLayoutMk cId="2957285559" sldId="2147483651"/>
          </pc:sldLayoutMkLst>
        </pc:sldLayoutChg>
        <pc:sldLayoutChg chg="add del">
          <pc:chgData name="Sedláčková Sylvie" userId="S::s.sedlackova@pppkhk.cz::585ece93-c5b5-46ce-a10d-2dd75d747685" providerId="AD" clId="Web-{D316C807-351B-4793-90C1-D40D43392C5F}" dt="2021-03-02T14:13:47.335" v="4"/>
          <pc:sldLayoutMkLst>
            <pc:docMk/>
            <pc:sldMasterMk cId="464252367" sldId="2147483648"/>
            <pc:sldLayoutMk cId="3426106184" sldId="2147483652"/>
          </pc:sldLayoutMkLst>
        </pc:sldLayoutChg>
        <pc:sldLayoutChg chg="add del">
          <pc:chgData name="Sedláčková Sylvie" userId="S::s.sedlackova@pppkhk.cz::585ece93-c5b5-46ce-a10d-2dd75d747685" providerId="AD" clId="Web-{D316C807-351B-4793-90C1-D40D43392C5F}" dt="2021-03-02T14:13:47.335" v="4"/>
          <pc:sldLayoutMkLst>
            <pc:docMk/>
            <pc:sldMasterMk cId="464252367" sldId="2147483648"/>
            <pc:sldLayoutMk cId="597578085" sldId="2147483653"/>
          </pc:sldLayoutMkLst>
        </pc:sldLayoutChg>
        <pc:sldLayoutChg chg="add del">
          <pc:chgData name="Sedláčková Sylvie" userId="S::s.sedlackova@pppkhk.cz::585ece93-c5b5-46ce-a10d-2dd75d747685" providerId="AD" clId="Web-{D316C807-351B-4793-90C1-D40D43392C5F}" dt="2021-03-02T14:13:47.335" v="4"/>
          <pc:sldLayoutMkLst>
            <pc:docMk/>
            <pc:sldMasterMk cId="464252367" sldId="2147483648"/>
            <pc:sldLayoutMk cId="3514983867" sldId="2147483654"/>
          </pc:sldLayoutMkLst>
        </pc:sldLayoutChg>
        <pc:sldLayoutChg chg="add del">
          <pc:chgData name="Sedláčková Sylvie" userId="S::s.sedlackova@pppkhk.cz::585ece93-c5b5-46ce-a10d-2dd75d747685" providerId="AD" clId="Web-{D316C807-351B-4793-90C1-D40D43392C5F}" dt="2021-03-02T14:13:47.335" v="4"/>
          <pc:sldLayoutMkLst>
            <pc:docMk/>
            <pc:sldMasterMk cId="464252367" sldId="2147483648"/>
            <pc:sldLayoutMk cId="2973794414" sldId="2147483655"/>
          </pc:sldLayoutMkLst>
        </pc:sldLayoutChg>
        <pc:sldLayoutChg chg="add del">
          <pc:chgData name="Sedláčková Sylvie" userId="S::s.sedlackova@pppkhk.cz::585ece93-c5b5-46ce-a10d-2dd75d747685" providerId="AD" clId="Web-{D316C807-351B-4793-90C1-D40D43392C5F}" dt="2021-03-02T14:13:47.335" v="4"/>
          <pc:sldLayoutMkLst>
            <pc:docMk/>
            <pc:sldMasterMk cId="464252367" sldId="2147483648"/>
            <pc:sldLayoutMk cId="3504307544" sldId="2147483656"/>
          </pc:sldLayoutMkLst>
        </pc:sldLayoutChg>
        <pc:sldLayoutChg chg="add del">
          <pc:chgData name="Sedláčková Sylvie" userId="S::s.sedlackova@pppkhk.cz::585ece93-c5b5-46ce-a10d-2dd75d747685" providerId="AD" clId="Web-{D316C807-351B-4793-90C1-D40D43392C5F}" dt="2021-03-02T14:13:47.335" v="4"/>
          <pc:sldLayoutMkLst>
            <pc:docMk/>
            <pc:sldMasterMk cId="464252367" sldId="2147483648"/>
            <pc:sldLayoutMk cId="4088594436" sldId="2147483657"/>
          </pc:sldLayoutMkLst>
        </pc:sldLayoutChg>
        <pc:sldLayoutChg chg="add del">
          <pc:chgData name="Sedláčková Sylvie" userId="S::s.sedlackova@pppkhk.cz::585ece93-c5b5-46ce-a10d-2dd75d747685" providerId="AD" clId="Web-{D316C807-351B-4793-90C1-D40D43392C5F}" dt="2021-03-02T14:13:47.335" v="4"/>
          <pc:sldLayoutMkLst>
            <pc:docMk/>
            <pc:sldMasterMk cId="464252367" sldId="2147483648"/>
            <pc:sldLayoutMk cId="707188527" sldId="2147483658"/>
          </pc:sldLayoutMkLst>
        </pc:sldLayoutChg>
        <pc:sldLayoutChg chg="add del">
          <pc:chgData name="Sedláčková Sylvie" userId="S::s.sedlackova@pppkhk.cz::585ece93-c5b5-46ce-a10d-2dd75d747685" providerId="AD" clId="Web-{D316C807-351B-4793-90C1-D40D43392C5F}" dt="2021-03-02T14:13:47.335" v="4"/>
          <pc:sldLayoutMkLst>
            <pc:docMk/>
            <pc:sldMasterMk cId="464252367" sldId="2147483648"/>
            <pc:sldLayoutMk cId="1955787437" sldId="2147483659"/>
          </pc:sldLayoutMkLst>
        </pc:sldLayoutChg>
      </pc:sldMasterChg>
      <pc:sldMasterChg chg="add del addSldLayout delSldLayout">
        <pc:chgData name="Sedláčková Sylvie" userId="S::s.sedlackova@pppkhk.cz::585ece93-c5b5-46ce-a10d-2dd75d747685" providerId="AD" clId="Web-{D316C807-351B-4793-90C1-D40D43392C5F}" dt="2021-03-02T14:13:47.273" v="3"/>
        <pc:sldMasterMkLst>
          <pc:docMk/>
          <pc:sldMasterMk cId="3566570823" sldId="2147483712"/>
        </pc:sldMasterMkLst>
        <pc:sldLayoutChg chg="add del">
          <pc:chgData name="Sedláčková Sylvie" userId="S::s.sedlackova@pppkhk.cz::585ece93-c5b5-46ce-a10d-2dd75d747685" providerId="AD" clId="Web-{D316C807-351B-4793-90C1-D40D43392C5F}" dt="2021-03-02T14:13:47.273" v="3"/>
          <pc:sldLayoutMkLst>
            <pc:docMk/>
            <pc:sldMasterMk cId="3566570823" sldId="2147483712"/>
            <pc:sldLayoutMk cId="2955573376" sldId="2147483701"/>
          </pc:sldLayoutMkLst>
        </pc:sldLayoutChg>
        <pc:sldLayoutChg chg="add del">
          <pc:chgData name="Sedláčková Sylvie" userId="S::s.sedlackova@pppkhk.cz::585ece93-c5b5-46ce-a10d-2dd75d747685" providerId="AD" clId="Web-{D316C807-351B-4793-90C1-D40D43392C5F}" dt="2021-03-02T14:13:47.273" v="3"/>
          <pc:sldLayoutMkLst>
            <pc:docMk/>
            <pc:sldMasterMk cId="3566570823" sldId="2147483712"/>
            <pc:sldLayoutMk cId="1231224314" sldId="2147483702"/>
          </pc:sldLayoutMkLst>
        </pc:sldLayoutChg>
        <pc:sldLayoutChg chg="add del">
          <pc:chgData name="Sedláčková Sylvie" userId="S::s.sedlackova@pppkhk.cz::585ece93-c5b5-46ce-a10d-2dd75d747685" providerId="AD" clId="Web-{D316C807-351B-4793-90C1-D40D43392C5F}" dt="2021-03-02T14:13:47.273" v="3"/>
          <pc:sldLayoutMkLst>
            <pc:docMk/>
            <pc:sldMasterMk cId="3566570823" sldId="2147483712"/>
            <pc:sldLayoutMk cId="2983413460" sldId="2147483703"/>
          </pc:sldLayoutMkLst>
        </pc:sldLayoutChg>
        <pc:sldLayoutChg chg="add del">
          <pc:chgData name="Sedláčková Sylvie" userId="S::s.sedlackova@pppkhk.cz::585ece93-c5b5-46ce-a10d-2dd75d747685" providerId="AD" clId="Web-{D316C807-351B-4793-90C1-D40D43392C5F}" dt="2021-03-02T14:13:47.273" v="3"/>
          <pc:sldLayoutMkLst>
            <pc:docMk/>
            <pc:sldMasterMk cId="3566570823" sldId="2147483712"/>
            <pc:sldLayoutMk cId="1275970705" sldId="2147483704"/>
          </pc:sldLayoutMkLst>
        </pc:sldLayoutChg>
        <pc:sldLayoutChg chg="add del">
          <pc:chgData name="Sedláčková Sylvie" userId="S::s.sedlackova@pppkhk.cz::585ece93-c5b5-46ce-a10d-2dd75d747685" providerId="AD" clId="Web-{D316C807-351B-4793-90C1-D40D43392C5F}" dt="2021-03-02T14:13:47.273" v="3"/>
          <pc:sldLayoutMkLst>
            <pc:docMk/>
            <pc:sldMasterMk cId="3566570823" sldId="2147483712"/>
            <pc:sldLayoutMk cId="2664140722" sldId="2147483705"/>
          </pc:sldLayoutMkLst>
        </pc:sldLayoutChg>
        <pc:sldLayoutChg chg="add del">
          <pc:chgData name="Sedláčková Sylvie" userId="S::s.sedlackova@pppkhk.cz::585ece93-c5b5-46ce-a10d-2dd75d747685" providerId="AD" clId="Web-{D316C807-351B-4793-90C1-D40D43392C5F}" dt="2021-03-02T14:13:47.273" v="3"/>
          <pc:sldLayoutMkLst>
            <pc:docMk/>
            <pc:sldMasterMk cId="3566570823" sldId="2147483712"/>
            <pc:sldLayoutMk cId="1906291799" sldId="2147483706"/>
          </pc:sldLayoutMkLst>
        </pc:sldLayoutChg>
        <pc:sldLayoutChg chg="add del">
          <pc:chgData name="Sedláčková Sylvie" userId="S::s.sedlackova@pppkhk.cz::585ece93-c5b5-46ce-a10d-2dd75d747685" providerId="AD" clId="Web-{D316C807-351B-4793-90C1-D40D43392C5F}" dt="2021-03-02T14:13:47.273" v="3"/>
          <pc:sldLayoutMkLst>
            <pc:docMk/>
            <pc:sldMasterMk cId="3566570823" sldId="2147483712"/>
            <pc:sldLayoutMk cId="3245543219" sldId="2147483707"/>
          </pc:sldLayoutMkLst>
        </pc:sldLayoutChg>
        <pc:sldLayoutChg chg="add del">
          <pc:chgData name="Sedláčková Sylvie" userId="S::s.sedlackova@pppkhk.cz::585ece93-c5b5-46ce-a10d-2dd75d747685" providerId="AD" clId="Web-{D316C807-351B-4793-90C1-D40D43392C5F}" dt="2021-03-02T14:13:47.273" v="3"/>
          <pc:sldLayoutMkLst>
            <pc:docMk/>
            <pc:sldMasterMk cId="3566570823" sldId="2147483712"/>
            <pc:sldLayoutMk cId="1215480077" sldId="2147483708"/>
          </pc:sldLayoutMkLst>
        </pc:sldLayoutChg>
        <pc:sldLayoutChg chg="add del">
          <pc:chgData name="Sedláčková Sylvie" userId="S::s.sedlackova@pppkhk.cz::585ece93-c5b5-46ce-a10d-2dd75d747685" providerId="AD" clId="Web-{D316C807-351B-4793-90C1-D40D43392C5F}" dt="2021-03-02T14:13:47.273" v="3"/>
          <pc:sldLayoutMkLst>
            <pc:docMk/>
            <pc:sldMasterMk cId="3566570823" sldId="2147483712"/>
            <pc:sldLayoutMk cId="1079755302" sldId="2147483709"/>
          </pc:sldLayoutMkLst>
        </pc:sldLayoutChg>
        <pc:sldLayoutChg chg="add del">
          <pc:chgData name="Sedláčková Sylvie" userId="S::s.sedlackova@pppkhk.cz::585ece93-c5b5-46ce-a10d-2dd75d747685" providerId="AD" clId="Web-{D316C807-351B-4793-90C1-D40D43392C5F}" dt="2021-03-02T14:13:47.273" v="3"/>
          <pc:sldLayoutMkLst>
            <pc:docMk/>
            <pc:sldMasterMk cId="3566570823" sldId="2147483712"/>
            <pc:sldLayoutMk cId="1882445652" sldId="2147483710"/>
          </pc:sldLayoutMkLst>
        </pc:sldLayoutChg>
        <pc:sldLayoutChg chg="add del">
          <pc:chgData name="Sedláčková Sylvie" userId="S::s.sedlackova@pppkhk.cz::585ece93-c5b5-46ce-a10d-2dd75d747685" providerId="AD" clId="Web-{D316C807-351B-4793-90C1-D40D43392C5F}" dt="2021-03-02T14:13:47.273" v="3"/>
          <pc:sldLayoutMkLst>
            <pc:docMk/>
            <pc:sldMasterMk cId="3566570823" sldId="2147483712"/>
            <pc:sldLayoutMk cId="517832081" sldId="2147483711"/>
          </pc:sldLayoutMkLst>
        </pc:sldLayoutChg>
      </pc:sldMasterChg>
      <pc:sldMasterChg chg="add del addSldLayout delSldLayout">
        <pc:chgData name="Sedláčková Sylvie" userId="S::s.sedlackova@pppkhk.cz::585ece93-c5b5-46ce-a10d-2dd75d747685" providerId="AD" clId="Web-{D316C807-351B-4793-90C1-D40D43392C5F}" dt="2021-03-02T14:19:00.343" v="103"/>
        <pc:sldMasterMkLst>
          <pc:docMk/>
          <pc:sldMasterMk cId="3295838692" sldId="2147483713"/>
        </pc:sldMasterMkLst>
        <pc:sldLayoutChg chg="add del">
          <pc:chgData name="Sedláčková Sylvie" userId="S::s.sedlackova@pppkhk.cz::585ece93-c5b5-46ce-a10d-2dd75d747685" providerId="AD" clId="Web-{D316C807-351B-4793-90C1-D40D43392C5F}" dt="2021-03-02T14:19:00.343" v="103"/>
          <pc:sldLayoutMkLst>
            <pc:docMk/>
            <pc:sldMasterMk cId="3295838692" sldId="2147483713"/>
            <pc:sldLayoutMk cId="2829453262" sldId="2147483702"/>
          </pc:sldLayoutMkLst>
        </pc:sldLayoutChg>
        <pc:sldLayoutChg chg="add del">
          <pc:chgData name="Sedláčková Sylvie" userId="S::s.sedlackova@pppkhk.cz::585ece93-c5b5-46ce-a10d-2dd75d747685" providerId="AD" clId="Web-{D316C807-351B-4793-90C1-D40D43392C5F}" dt="2021-03-02T14:19:00.343" v="103"/>
          <pc:sldLayoutMkLst>
            <pc:docMk/>
            <pc:sldMasterMk cId="3295838692" sldId="2147483713"/>
            <pc:sldLayoutMk cId="1167001829" sldId="2147483703"/>
          </pc:sldLayoutMkLst>
        </pc:sldLayoutChg>
        <pc:sldLayoutChg chg="add del">
          <pc:chgData name="Sedláčková Sylvie" userId="S::s.sedlackova@pppkhk.cz::585ece93-c5b5-46ce-a10d-2dd75d747685" providerId="AD" clId="Web-{D316C807-351B-4793-90C1-D40D43392C5F}" dt="2021-03-02T14:19:00.343" v="103"/>
          <pc:sldLayoutMkLst>
            <pc:docMk/>
            <pc:sldMasterMk cId="3295838692" sldId="2147483713"/>
            <pc:sldLayoutMk cId="3454383157" sldId="2147483704"/>
          </pc:sldLayoutMkLst>
        </pc:sldLayoutChg>
        <pc:sldLayoutChg chg="add del">
          <pc:chgData name="Sedláčková Sylvie" userId="S::s.sedlackova@pppkhk.cz::585ece93-c5b5-46ce-a10d-2dd75d747685" providerId="AD" clId="Web-{D316C807-351B-4793-90C1-D40D43392C5F}" dt="2021-03-02T14:19:00.343" v="103"/>
          <pc:sldLayoutMkLst>
            <pc:docMk/>
            <pc:sldMasterMk cId="3295838692" sldId="2147483713"/>
            <pc:sldLayoutMk cId="436259230" sldId="2147483705"/>
          </pc:sldLayoutMkLst>
        </pc:sldLayoutChg>
        <pc:sldLayoutChg chg="add del">
          <pc:chgData name="Sedláčková Sylvie" userId="S::s.sedlackova@pppkhk.cz::585ece93-c5b5-46ce-a10d-2dd75d747685" providerId="AD" clId="Web-{D316C807-351B-4793-90C1-D40D43392C5F}" dt="2021-03-02T14:19:00.343" v="103"/>
          <pc:sldLayoutMkLst>
            <pc:docMk/>
            <pc:sldMasterMk cId="3295838692" sldId="2147483713"/>
            <pc:sldLayoutMk cId="2537892053" sldId="2147483706"/>
          </pc:sldLayoutMkLst>
        </pc:sldLayoutChg>
        <pc:sldLayoutChg chg="add del">
          <pc:chgData name="Sedláčková Sylvie" userId="S::s.sedlackova@pppkhk.cz::585ece93-c5b5-46ce-a10d-2dd75d747685" providerId="AD" clId="Web-{D316C807-351B-4793-90C1-D40D43392C5F}" dt="2021-03-02T14:19:00.343" v="103"/>
          <pc:sldLayoutMkLst>
            <pc:docMk/>
            <pc:sldMasterMk cId="3295838692" sldId="2147483713"/>
            <pc:sldLayoutMk cId="3667478539" sldId="2147483707"/>
          </pc:sldLayoutMkLst>
        </pc:sldLayoutChg>
        <pc:sldLayoutChg chg="add del">
          <pc:chgData name="Sedláčková Sylvie" userId="S::s.sedlackova@pppkhk.cz::585ece93-c5b5-46ce-a10d-2dd75d747685" providerId="AD" clId="Web-{D316C807-351B-4793-90C1-D40D43392C5F}" dt="2021-03-02T14:19:00.343" v="103"/>
          <pc:sldLayoutMkLst>
            <pc:docMk/>
            <pc:sldMasterMk cId="3295838692" sldId="2147483713"/>
            <pc:sldLayoutMk cId="3599819750" sldId="2147483708"/>
          </pc:sldLayoutMkLst>
        </pc:sldLayoutChg>
        <pc:sldLayoutChg chg="add del">
          <pc:chgData name="Sedláčková Sylvie" userId="S::s.sedlackova@pppkhk.cz::585ece93-c5b5-46ce-a10d-2dd75d747685" providerId="AD" clId="Web-{D316C807-351B-4793-90C1-D40D43392C5F}" dt="2021-03-02T14:19:00.343" v="103"/>
          <pc:sldLayoutMkLst>
            <pc:docMk/>
            <pc:sldMasterMk cId="3295838692" sldId="2147483713"/>
            <pc:sldLayoutMk cId="3961626664" sldId="2147483709"/>
          </pc:sldLayoutMkLst>
        </pc:sldLayoutChg>
        <pc:sldLayoutChg chg="add del">
          <pc:chgData name="Sedláčková Sylvie" userId="S::s.sedlackova@pppkhk.cz::585ece93-c5b5-46ce-a10d-2dd75d747685" providerId="AD" clId="Web-{D316C807-351B-4793-90C1-D40D43392C5F}" dt="2021-03-02T14:19:00.343" v="103"/>
          <pc:sldLayoutMkLst>
            <pc:docMk/>
            <pc:sldMasterMk cId="3295838692" sldId="2147483713"/>
            <pc:sldLayoutMk cId="3025027889" sldId="2147483710"/>
          </pc:sldLayoutMkLst>
        </pc:sldLayoutChg>
        <pc:sldLayoutChg chg="add del">
          <pc:chgData name="Sedláčková Sylvie" userId="S::s.sedlackova@pppkhk.cz::585ece93-c5b5-46ce-a10d-2dd75d747685" providerId="AD" clId="Web-{D316C807-351B-4793-90C1-D40D43392C5F}" dt="2021-03-02T14:19:00.343" v="103"/>
          <pc:sldLayoutMkLst>
            <pc:docMk/>
            <pc:sldMasterMk cId="3295838692" sldId="2147483713"/>
            <pc:sldLayoutMk cId="2664222785" sldId="2147483711"/>
          </pc:sldLayoutMkLst>
        </pc:sldLayoutChg>
        <pc:sldLayoutChg chg="add del">
          <pc:chgData name="Sedláčková Sylvie" userId="S::s.sedlackova@pppkhk.cz::585ece93-c5b5-46ce-a10d-2dd75d747685" providerId="AD" clId="Web-{D316C807-351B-4793-90C1-D40D43392C5F}" dt="2021-03-02T14:19:00.343" v="103"/>
          <pc:sldLayoutMkLst>
            <pc:docMk/>
            <pc:sldMasterMk cId="3295838692" sldId="2147483713"/>
            <pc:sldLayoutMk cId="1609651382" sldId="2147483712"/>
          </pc:sldLayoutMkLst>
        </pc:sldLayoutChg>
      </pc:sldMasterChg>
      <pc:sldMasterChg chg="add addSldLayout">
        <pc:chgData name="Sedláčková Sylvie" userId="S::s.sedlackova@pppkhk.cz::585ece93-c5b5-46ce-a10d-2dd75d747685" providerId="AD" clId="Web-{D316C807-351B-4793-90C1-D40D43392C5F}" dt="2021-03-02T14:19:00.343" v="103"/>
        <pc:sldMasterMkLst>
          <pc:docMk/>
          <pc:sldMasterMk cId="3810285227" sldId="2147483737"/>
        </pc:sldMasterMkLst>
        <pc:sldLayoutChg chg="add">
          <pc:chgData name="Sedláčková Sylvie" userId="S::s.sedlackova@pppkhk.cz::585ece93-c5b5-46ce-a10d-2dd75d747685" providerId="AD" clId="Web-{D316C807-351B-4793-90C1-D40D43392C5F}" dt="2021-03-02T14:19:00.343" v="103"/>
          <pc:sldLayoutMkLst>
            <pc:docMk/>
            <pc:sldMasterMk cId="3810285227" sldId="2147483737"/>
            <pc:sldLayoutMk cId="3299516527" sldId="2147483726"/>
          </pc:sldLayoutMkLst>
        </pc:sldLayoutChg>
        <pc:sldLayoutChg chg="add">
          <pc:chgData name="Sedláčková Sylvie" userId="S::s.sedlackova@pppkhk.cz::585ece93-c5b5-46ce-a10d-2dd75d747685" providerId="AD" clId="Web-{D316C807-351B-4793-90C1-D40D43392C5F}" dt="2021-03-02T14:19:00.343" v="103"/>
          <pc:sldLayoutMkLst>
            <pc:docMk/>
            <pc:sldMasterMk cId="3810285227" sldId="2147483737"/>
            <pc:sldLayoutMk cId="1071432029" sldId="2147483727"/>
          </pc:sldLayoutMkLst>
        </pc:sldLayoutChg>
        <pc:sldLayoutChg chg="add">
          <pc:chgData name="Sedláčková Sylvie" userId="S::s.sedlackova@pppkhk.cz::585ece93-c5b5-46ce-a10d-2dd75d747685" providerId="AD" clId="Web-{D316C807-351B-4793-90C1-D40D43392C5F}" dt="2021-03-02T14:19:00.343" v="103"/>
          <pc:sldLayoutMkLst>
            <pc:docMk/>
            <pc:sldMasterMk cId="3810285227" sldId="2147483737"/>
            <pc:sldLayoutMk cId="3088654805" sldId="2147483728"/>
          </pc:sldLayoutMkLst>
        </pc:sldLayoutChg>
        <pc:sldLayoutChg chg="add">
          <pc:chgData name="Sedláčková Sylvie" userId="S::s.sedlackova@pppkhk.cz::585ece93-c5b5-46ce-a10d-2dd75d747685" providerId="AD" clId="Web-{D316C807-351B-4793-90C1-D40D43392C5F}" dt="2021-03-02T14:19:00.343" v="103"/>
          <pc:sldLayoutMkLst>
            <pc:docMk/>
            <pc:sldMasterMk cId="3810285227" sldId="2147483737"/>
            <pc:sldLayoutMk cId="1411980941" sldId="2147483729"/>
          </pc:sldLayoutMkLst>
        </pc:sldLayoutChg>
        <pc:sldLayoutChg chg="add">
          <pc:chgData name="Sedláčková Sylvie" userId="S::s.sedlackova@pppkhk.cz::585ece93-c5b5-46ce-a10d-2dd75d747685" providerId="AD" clId="Web-{D316C807-351B-4793-90C1-D40D43392C5F}" dt="2021-03-02T14:19:00.343" v="103"/>
          <pc:sldLayoutMkLst>
            <pc:docMk/>
            <pc:sldMasterMk cId="3810285227" sldId="2147483737"/>
            <pc:sldLayoutMk cId="3847102135" sldId="2147483730"/>
          </pc:sldLayoutMkLst>
        </pc:sldLayoutChg>
        <pc:sldLayoutChg chg="add">
          <pc:chgData name="Sedláčková Sylvie" userId="S::s.sedlackova@pppkhk.cz::585ece93-c5b5-46ce-a10d-2dd75d747685" providerId="AD" clId="Web-{D316C807-351B-4793-90C1-D40D43392C5F}" dt="2021-03-02T14:19:00.343" v="103"/>
          <pc:sldLayoutMkLst>
            <pc:docMk/>
            <pc:sldMasterMk cId="3810285227" sldId="2147483737"/>
            <pc:sldLayoutMk cId="2979935007" sldId="2147483731"/>
          </pc:sldLayoutMkLst>
        </pc:sldLayoutChg>
        <pc:sldLayoutChg chg="add">
          <pc:chgData name="Sedláčková Sylvie" userId="S::s.sedlackova@pppkhk.cz::585ece93-c5b5-46ce-a10d-2dd75d747685" providerId="AD" clId="Web-{D316C807-351B-4793-90C1-D40D43392C5F}" dt="2021-03-02T14:19:00.343" v="103"/>
          <pc:sldLayoutMkLst>
            <pc:docMk/>
            <pc:sldMasterMk cId="3810285227" sldId="2147483737"/>
            <pc:sldLayoutMk cId="1483854222" sldId="2147483732"/>
          </pc:sldLayoutMkLst>
        </pc:sldLayoutChg>
        <pc:sldLayoutChg chg="add">
          <pc:chgData name="Sedláčková Sylvie" userId="S::s.sedlackova@pppkhk.cz::585ece93-c5b5-46ce-a10d-2dd75d747685" providerId="AD" clId="Web-{D316C807-351B-4793-90C1-D40D43392C5F}" dt="2021-03-02T14:19:00.343" v="103"/>
          <pc:sldLayoutMkLst>
            <pc:docMk/>
            <pc:sldMasterMk cId="3810285227" sldId="2147483737"/>
            <pc:sldLayoutMk cId="2739161223" sldId="2147483733"/>
          </pc:sldLayoutMkLst>
        </pc:sldLayoutChg>
        <pc:sldLayoutChg chg="add">
          <pc:chgData name="Sedláčková Sylvie" userId="S::s.sedlackova@pppkhk.cz::585ece93-c5b5-46ce-a10d-2dd75d747685" providerId="AD" clId="Web-{D316C807-351B-4793-90C1-D40D43392C5F}" dt="2021-03-02T14:19:00.343" v="103"/>
          <pc:sldLayoutMkLst>
            <pc:docMk/>
            <pc:sldMasterMk cId="3810285227" sldId="2147483737"/>
            <pc:sldLayoutMk cId="723355590" sldId="2147483734"/>
          </pc:sldLayoutMkLst>
        </pc:sldLayoutChg>
        <pc:sldLayoutChg chg="add">
          <pc:chgData name="Sedláčková Sylvie" userId="S::s.sedlackova@pppkhk.cz::585ece93-c5b5-46ce-a10d-2dd75d747685" providerId="AD" clId="Web-{D316C807-351B-4793-90C1-D40D43392C5F}" dt="2021-03-02T14:19:00.343" v="103"/>
          <pc:sldLayoutMkLst>
            <pc:docMk/>
            <pc:sldMasterMk cId="3810285227" sldId="2147483737"/>
            <pc:sldLayoutMk cId="717536663" sldId="2147483735"/>
          </pc:sldLayoutMkLst>
        </pc:sldLayoutChg>
        <pc:sldLayoutChg chg="add">
          <pc:chgData name="Sedláčková Sylvie" userId="S::s.sedlackova@pppkhk.cz::585ece93-c5b5-46ce-a10d-2dd75d747685" providerId="AD" clId="Web-{D316C807-351B-4793-90C1-D40D43392C5F}" dt="2021-03-02T14:19:00.343" v="103"/>
          <pc:sldLayoutMkLst>
            <pc:docMk/>
            <pc:sldMasterMk cId="3810285227" sldId="2147483737"/>
            <pc:sldLayoutMk cId="3357742237" sldId="2147483736"/>
          </pc:sldLayoutMkLst>
        </pc:sldLayoutChg>
      </pc:sldMasterChg>
    </pc:docChg>
  </pc:docChgLst>
  <pc:docChgLst>
    <pc:chgData name="Sedláčková Sylvie" userId="S::s.sedlackova@pppkhk.cz::585ece93-c5b5-46ce-a10d-2dd75d747685" providerId="AD" clId="Web-{1C8AB29F-4085-2000-A317-7F49BAA06430}"/>
    <pc:docChg chg="modSld">
      <pc:chgData name="Sedláčková Sylvie" userId="S::s.sedlackova@pppkhk.cz::585ece93-c5b5-46ce-a10d-2dd75d747685" providerId="AD" clId="Web-{1C8AB29F-4085-2000-A317-7F49BAA06430}" dt="2021-03-09T10:10:30.820" v="4" actId="20577"/>
      <pc:docMkLst>
        <pc:docMk/>
      </pc:docMkLst>
      <pc:sldChg chg="modSp">
        <pc:chgData name="Sedláčková Sylvie" userId="S::s.sedlackova@pppkhk.cz::585ece93-c5b5-46ce-a10d-2dd75d747685" providerId="AD" clId="Web-{1C8AB29F-4085-2000-A317-7F49BAA06430}" dt="2021-03-09T10:10:30.820" v="4" actId="20577"/>
        <pc:sldMkLst>
          <pc:docMk/>
          <pc:sldMk cId="4167330083" sldId="257"/>
        </pc:sldMkLst>
        <pc:spChg chg="mod">
          <ac:chgData name="Sedláčková Sylvie" userId="S::s.sedlackova@pppkhk.cz::585ece93-c5b5-46ce-a10d-2dd75d747685" providerId="AD" clId="Web-{1C8AB29F-4085-2000-A317-7F49BAA06430}" dt="2021-03-09T10:10:30.820" v="4" actId="20577"/>
          <ac:spMkLst>
            <pc:docMk/>
            <pc:sldMk cId="4167330083" sldId="257"/>
            <ac:spMk id="3" creationId="{8FF4A39D-52C9-4050-BCE8-3B3907235775}"/>
          </ac:spMkLst>
        </pc:spChg>
      </pc:sldChg>
    </pc:docChg>
  </pc:docChgLst>
  <pc:docChgLst>
    <pc:chgData name="Sedláčková Sylvie" userId="S::s.sedlackova@pppkhk.cz::585ece93-c5b5-46ce-a10d-2dd75d747685" providerId="AD" clId="Web-{52043F4E-78E4-E0E4-F5E9-73C1927241B4}"/>
    <pc:docChg chg="modSld">
      <pc:chgData name="Sedláčková Sylvie" userId="S::s.sedlackova@pppkhk.cz::585ece93-c5b5-46ce-a10d-2dd75d747685" providerId="AD" clId="Web-{52043F4E-78E4-E0E4-F5E9-73C1927241B4}" dt="2021-03-12T14:38:41.845" v="69"/>
      <pc:docMkLst>
        <pc:docMk/>
      </pc:docMkLst>
      <pc:sldChg chg="addSp delSp modSp mod setBg">
        <pc:chgData name="Sedláčková Sylvie" userId="S::s.sedlackova@pppkhk.cz::585ece93-c5b5-46ce-a10d-2dd75d747685" providerId="AD" clId="Web-{52043F4E-78E4-E0E4-F5E9-73C1927241B4}" dt="2021-03-12T14:34:08.528" v="52"/>
        <pc:sldMkLst>
          <pc:docMk/>
          <pc:sldMk cId="4167330083" sldId="257"/>
        </pc:sldMkLst>
        <pc:spChg chg="mod">
          <ac:chgData name="Sedláčková Sylvie" userId="S::s.sedlackova@pppkhk.cz::585ece93-c5b5-46ce-a10d-2dd75d747685" providerId="AD" clId="Web-{52043F4E-78E4-E0E4-F5E9-73C1927241B4}" dt="2021-03-12T14:34:08.528" v="52"/>
          <ac:spMkLst>
            <pc:docMk/>
            <pc:sldMk cId="4167330083" sldId="257"/>
            <ac:spMk id="2" creationId="{5DE512C2-2397-42BC-BB86-C19B32950813}"/>
          </ac:spMkLst>
        </pc:spChg>
        <pc:spChg chg="add del mod">
          <ac:chgData name="Sedláčková Sylvie" userId="S::s.sedlackova@pppkhk.cz::585ece93-c5b5-46ce-a10d-2dd75d747685" providerId="AD" clId="Web-{52043F4E-78E4-E0E4-F5E9-73C1927241B4}" dt="2021-03-12T14:34:08.528" v="52"/>
          <ac:spMkLst>
            <pc:docMk/>
            <pc:sldMk cId="4167330083" sldId="257"/>
            <ac:spMk id="3" creationId="{8FF4A39D-52C9-4050-BCE8-3B3907235775}"/>
          </ac:spMkLst>
        </pc:spChg>
        <pc:spChg chg="add del">
          <ac:chgData name="Sedláčková Sylvie" userId="S::s.sedlackova@pppkhk.cz::585ece93-c5b5-46ce-a10d-2dd75d747685" providerId="AD" clId="Web-{52043F4E-78E4-E0E4-F5E9-73C1927241B4}" dt="2021-03-12T14:34:08.528" v="52"/>
          <ac:spMkLst>
            <pc:docMk/>
            <pc:sldMk cId="4167330083" sldId="257"/>
            <ac:spMk id="8" creationId="{3D2EE047-566C-48D4-9F44-4BB3B58FB300}"/>
          </ac:spMkLst>
        </pc:spChg>
        <pc:spChg chg="add del">
          <ac:chgData name="Sedláčková Sylvie" userId="S::s.sedlackova@pppkhk.cz::585ece93-c5b5-46ce-a10d-2dd75d747685" providerId="AD" clId="Web-{52043F4E-78E4-E0E4-F5E9-73C1927241B4}" dt="2021-03-12T14:33:55.090" v="40"/>
          <ac:spMkLst>
            <pc:docMk/>
            <pc:sldMk cId="4167330083" sldId="257"/>
            <ac:spMk id="21" creationId="{3D2EE047-566C-48D4-9F44-4BB3B58FB300}"/>
          </ac:spMkLst>
        </pc:spChg>
        <pc:spChg chg="add del">
          <ac:chgData name="Sedláčková Sylvie" userId="S::s.sedlackova@pppkhk.cz::585ece93-c5b5-46ce-a10d-2dd75d747685" providerId="AD" clId="Web-{52043F4E-78E4-E0E4-F5E9-73C1927241B4}" dt="2021-03-12T14:34:04.387" v="42"/>
          <ac:spMkLst>
            <pc:docMk/>
            <pc:sldMk cId="4167330083" sldId="257"/>
            <ac:spMk id="22" creationId="{EEE96A74-B62B-4642-AB22-7776A5F48CE7}"/>
          </ac:spMkLst>
        </pc:spChg>
        <pc:spChg chg="add del">
          <ac:chgData name="Sedláčková Sylvie" userId="S::s.sedlackova@pppkhk.cz::585ece93-c5b5-46ce-a10d-2dd75d747685" providerId="AD" clId="Web-{52043F4E-78E4-E0E4-F5E9-73C1927241B4}" dt="2021-03-12T14:33:52.293" v="38"/>
          <ac:spMkLst>
            <pc:docMk/>
            <pc:sldMk cId="4167330083" sldId="257"/>
            <ac:spMk id="24" creationId="{EEE96A74-B62B-4642-AB22-7776A5F48CE7}"/>
          </ac:spMkLst>
        </pc:spChg>
        <pc:grpChg chg="add del">
          <ac:chgData name="Sedláčková Sylvie" userId="S::s.sedlackova@pppkhk.cz::585ece93-c5b5-46ce-a10d-2dd75d747685" providerId="AD" clId="Web-{52043F4E-78E4-E0E4-F5E9-73C1927241B4}" dt="2021-03-12T14:34:08.528" v="52"/>
          <ac:grpSpMkLst>
            <pc:docMk/>
            <pc:sldMk cId="4167330083" sldId="257"/>
            <ac:grpSpMk id="10" creationId="{B48EE24C-0DEE-4852-98D1-766934BDAAA2}"/>
          </ac:grpSpMkLst>
        </pc:grpChg>
        <pc:graphicFrameChg chg="add del">
          <ac:chgData name="Sedláčková Sylvie" userId="S::s.sedlackova@pppkhk.cz::585ece93-c5b5-46ce-a10d-2dd75d747685" providerId="AD" clId="Web-{52043F4E-78E4-E0E4-F5E9-73C1927241B4}" dt="2021-03-12T14:33:52.293" v="38"/>
          <ac:graphicFrameMkLst>
            <pc:docMk/>
            <pc:sldMk cId="4167330083" sldId="257"/>
            <ac:graphicFrameMk id="20" creationId="{BB6CBF83-0476-4DA6-86E0-C31A57D903AF}"/>
          </ac:graphicFrameMkLst>
        </pc:graphicFrameChg>
        <pc:graphicFrameChg chg="add del">
          <ac:chgData name="Sedláčková Sylvie" userId="S::s.sedlackova@pppkhk.cz::585ece93-c5b5-46ce-a10d-2dd75d747685" providerId="AD" clId="Web-{52043F4E-78E4-E0E4-F5E9-73C1927241B4}" dt="2021-03-12T14:34:04.387" v="42"/>
          <ac:graphicFrameMkLst>
            <pc:docMk/>
            <pc:sldMk cId="4167330083" sldId="257"/>
            <ac:graphicFrameMk id="27" creationId="{FD122E15-49E6-404B-867F-E37297EC0E36}"/>
          </ac:graphicFrameMkLst>
        </pc:graphicFrameChg>
        <pc:cxnChg chg="add del">
          <ac:chgData name="Sedláčková Sylvie" userId="S::s.sedlackova@pppkhk.cz::585ece93-c5b5-46ce-a10d-2dd75d747685" providerId="AD" clId="Web-{52043F4E-78E4-E0E4-F5E9-73C1927241B4}" dt="2021-03-12T14:33:49.278" v="36"/>
          <ac:cxnSpMkLst>
            <pc:docMk/>
            <pc:sldMk cId="4167330083" sldId="257"/>
            <ac:cxnSpMk id="23" creationId="{653B9D3A-F8F6-4354-8088-6E520C2A64FC}"/>
          </ac:cxnSpMkLst>
        </pc:cxnChg>
        <pc:cxnChg chg="add del">
          <ac:chgData name="Sedláčková Sylvie" userId="S::s.sedlackova@pppkhk.cz::585ece93-c5b5-46ce-a10d-2dd75d747685" providerId="AD" clId="Web-{52043F4E-78E4-E0E4-F5E9-73C1927241B4}" dt="2021-03-12T14:34:04.387" v="42"/>
          <ac:cxnSpMkLst>
            <pc:docMk/>
            <pc:sldMk cId="4167330083" sldId="257"/>
            <ac:cxnSpMk id="25" creationId="{9B4757C4-228A-47E5-94C8-058312AB27F8}"/>
          </ac:cxnSpMkLst>
        </pc:cxnChg>
        <pc:cxnChg chg="add del">
          <ac:chgData name="Sedláčková Sylvie" userId="S::s.sedlackova@pppkhk.cz::585ece93-c5b5-46ce-a10d-2dd75d747685" providerId="AD" clId="Web-{52043F4E-78E4-E0E4-F5E9-73C1927241B4}" dt="2021-03-12T14:33:52.293" v="38"/>
          <ac:cxnSpMkLst>
            <pc:docMk/>
            <pc:sldMk cId="4167330083" sldId="257"/>
            <ac:cxnSpMk id="26" creationId="{9B4757C4-228A-47E5-94C8-058312AB27F8}"/>
          </ac:cxnSpMkLst>
        </pc:cxnChg>
      </pc:sldChg>
      <pc:sldChg chg="addSp delSp modSp mod setBg">
        <pc:chgData name="Sedláčková Sylvie" userId="S::s.sedlackova@pppkhk.cz::585ece93-c5b5-46ce-a10d-2dd75d747685" providerId="AD" clId="Web-{52043F4E-78E4-E0E4-F5E9-73C1927241B4}" dt="2021-03-12T14:13:13.615" v="3"/>
        <pc:sldMkLst>
          <pc:docMk/>
          <pc:sldMk cId="352491908" sldId="258"/>
        </pc:sldMkLst>
        <pc:spChg chg="mod">
          <ac:chgData name="Sedláčková Sylvie" userId="S::s.sedlackova@pppkhk.cz::585ece93-c5b5-46ce-a10d-2dd75d747685" providerId="AD" clId="Web-{52043F4E-78E4-E0E4-F5E9-73C1927241B4}" dt="2021-03-12T14:13:13.615" v="3"/>
          <ac:spMkLst>
            <pc:docMk/>
            <pc:sldMk cId="352491908" sldId="258"/>
            <ac:spMk id="2" creationId="{D7FC0D38-3BBE-438C-A49D-D0D7A2DEACE4}"/>
          </ac:spMkLst>
        </pc:spChg>
        <pc:spChg chg="mod">
          <ac:chgData name="Sedláčková Sylvie" userId="S::s.sedlackova@pppkhk.cz::585ece93-c5b5-46ce-a10d-2dd75d747685" providerId="AD" clId="Web-{52043F4E-78E4-E0E4-F5E9-73C1927241B4}" dt="2021-03-12T14:13:13.615" v="3"/>
          <ac:spMkLst>
            <pc:docMk/>
            <pc:sldMk cId="352491908" sldId="258"/>
            <ac:spMk id="3" creationId="{F496B45A-7311-4F11-808D-FC165EFDD19B}"/>
          </ac:spMkLst>
        </pc:spChg>
        <pc:spChg chg="add del">
          <ac:chgData name="Sedláčková Sylvie" userId="S::s.sedlackova@pppkhk.cz::585ece93-c5b5-46ce-a10d-2dd75d747685" providerId="AD" clId="Web-{52043F4E-78E4-E0E4-F5E9-73C1927241B4}" dt="2021-03-12T14:12:32.208" v="1"/>
          <ac:spMkLst>
            <pc:docMk/>
            <pc:sldMk cId="352491908" sldId="258"/>
            <ac:spMk id="14" creationId="{E95A6F56-5B66-4656-B01E-938834D6A329}"/>
          </ac:spMkLst>
        </pc:spChg>
        <pc:spChg chg="add del">
          <ac:chgData name="Sedláčková Sylvie" userId="S::s.sedlackova@pppkhk.cz::585ece93-c5b5-46ce-a10d-2dd75d747685" providerId="AD" clId="Web-{52043F4E-78E4-E0E4-F5E9-73C1927241B4}" dt="2021-03-12T14:12:32.208" v="1"/>
          <ac:spMkLst>
            <pc:docMk/>
            <pc:sldMk cId="352491908" sldId="258"/>
            <ac:spMk id="15" creationId="{DB66C9CD-6BF4-44CA-8078-0BB819080761}"/>
          </ac:spMkLst>
        </pc:spChg>
        <pc:spChg chg="add del">
          <ac:chgData name="Sedláčková Sylvie" userId="S::s.sedlackova@pppkhk.cz::585ece93-c5b5-46ce-a10d-2dd75d747685" providerId="AD" clId="Web-{52043F4E-78E4-E0E4-F5E9-73C1927241B4}" dt="2021-03-12T14:13:13.615" v="3"/>
          <ac:spMkLst>
            <pc:docMk/>
            <pc:sldMk cId="352491908" sldId="258"/>
            <ac:spMk id="17" creationId="{3268346D-5E77-4906-AC8D-57FB88F111CD}"/>
          </ac:spMkLst>
        </pc:spChg>
        <pc:picChg chg="add del">
          <ac:chgData name="Sedláčková Sylvie" userId="S::s.sedlackova@pppkhk.cz::585ece93-c5b5-46ce-a10d-2dd75d747685" providerId="AD" clId="Web-{52043F4E-78E4-E0E4-F5E9-73C1927241B4}" dt="2021-03-12T14:12:32.208" v="1"/>
          <ac:picMkLst>
            <pc:docMk/>
            <pc:sldMk cId="352491908" sldId="258"/>
            <ac:picMk id="16" creationId="{1E7C3D7E-99A3-43C6-AAC1-AEDEC83886AA}"/>
          </ac:picMkLst>
        </pc:picChg>
        <pc:picChg chg="add del">
          <ac:chgData name="Sedláčková Sylvie" userId="S::s.sedlackova@pppkhk.cz::585ece93-c5b5-46ce-a10d-2dd75d747685" providerId="AD" clId="Web-{52043F4E-78E4-E0E4-F5E9-73C1927241B4}" dt="2021-03-12T14:13:13.615" v="3"/>
          <ac:picMkLst>
            <pc:docMk/>
            <pc:sldMk cId="352491908" sldId="258"/>
            <ac:picMk id="18" creationId="{5B4D9934-2B55-4814-A150-4A884A90BBFE}"/>
          </ac:picMkLst>
        </pc:picChg>
        <pc:cxnChg chg="add del">
          <ac:chgData name="Sedláčková Sylvie" userId="S::s.sedlackova@pppkhk.cz::585ece93-c5b5-46ce-a10d-2dd75d747685" providerId="AD" clId="Web-{52043F4E-78E4-E0E4-F5E9-73C1927241B4}" dt="2021-03-12T14:12:32.208" v="1"/>
          <ac:cxnSpMkLst>
            <pc:docMk/>
            <pc:sldMk cId="352491908" sldId="258"/>
            <ac:cxnSpMk id="12" creationId="{76D745DA-D03E-47A2-9936-01C39D51A469}"/>
          </ac:cxnSpMkLst>
        </pc:cxnChg>
        <pc:cxnChg chg="add del">
          <ac:chgData name="Sedláčková Sylvie" userId="S::s.sedlackova@pppkhk.cz::585ece93-c5b5-46ce-a10d-2dd75d747685" providerId="AD" clId="Web-{52043F4E-78E4-E0E4-F5E9-73C1927241B4}" dt="2021-03-12T14:13:13.615" v="3"/>
          <ac:cxnSpMkLst>
            <pc:docMk/>
            <pc:sldMk cId="352491908" sldId="258"/>
            <ac:cxnSpMk id="19" creationId="{4CBC1FDF-AE13-4731-B38F-2761BDFDBB0E}"/>
          </ac:cxnSpMkLst>
        </pc:cxnChg>
      </pc:sldChg>
      <pc:sldChg chg="addSp delSp modSp mod setBg">
        <pc:chgData name="Sedláčková Sylvie" userId="S::s.sedlackova@pppkhk.cz::585ece93-c5b5-46ce-a10d-2dd75d747685" providerId="AD" clId="Web-{52043F4E-78E4-E0E4-F5E9-73C1927241B4}" dt="2021-03-12T14:34:44.544" v="54"/>
        <pc:sldMkLst>
          <pc:docMk/>
          <pc:sldMk cId="2951784150" sldId="259"/>
        </pc:sldMkLst>
        <pc:spChg chg="mod">
          <ac:chgData name="Sedláčková Sylvie" userId="S::s.sedlackova@pppkhk.cz::585ece93-c5b5-46ce-a10d-2dd75d747685" providerId="AD" clId="Web-{52043F4E-78E4-E0E4-F5E9-73C1927241B4}" dt="2021-03-12T14:28:50.553" v="18"/>
          <ac:spMkLst>
            <pc:docMk/>
            <pc:sldMk cId="2951784150" sldId="259"/>
            <ac:spMk id="2" creationId="{977120D7-787D-4358-9FCC-53F6914CB5DF}"/>
          </ac:spMkLst>
        </pc:spChg>
        <pc:spChg chg="mod">
          <ac:chgData name="Sedláčková Sylvie" userId="S::s.sedlackova@pppkhk.cz::585ece93-c5b5-46ce-a10d-2dd75d747685" providerId="AD" clId="Web-{52043F4E-78E4-E0E4-F5E9-73C1927241B4}" dt="2021-03-12T14:28:50.553" v="18"/>
          <ac:spMkLst>
            <pc:docMk/>
            <pc:sldMk cId="2951784150" sldId="259"/>
            <ac:spMk id="3" creationId="{51F7EB8C-8FEA-47A8-A530-17B76CFFDABA}"/>
          </ac:spMkLst>
        </pc:spChg>
        <pc:spChg chg="add del">
          <ac:chgData name="Sedláčková Sylvie" userId="S::s.sedlackova@pppkhk.cz::585ece93-c5b5-46ce-a10d-2dd75d747685" providerId="AD" clId="Web-{52043F4E-78E4-E0E4-F5E9-73C1927241B4}" dt="2021-03-12T14:28:50.553" v="18"/>
          <ac:spMkLst>
            <pc:docMk/>
            <pc:sldMk cId="2951784150" sldId="259"/>
            <ac:spMk id="14" creationId="{DB66C9CD-6BF4-44CA-8078-0BB819080761}"/>
          </ac:spMkLst>
        </pc:spChg>
        <pc:picChg chg="add del mod">
          <ac:chgData name="Sedláčková Sylvie" userId="S::s.sedlackova@pppkhk.cz::585ece93-c5b5-46ce-a10d-2dd75d747685" providerId="AD" clId="Web-{52043F4E-78E4-E0E4-F5E9-73C1927241B4}" dt="2021-03-12T14:34:44.544" v="54"/>
          <ac:picMkLst>
            <pc:docMk/>
            <pc:sldMk cId="2951784150" sldId="259"/>
            <ac:picMk id="4" creationId="{F073DEFE-60DB-40C8-A248-788F17F7C2C8}"/>
          </ac:picMkLst>
        </pc:picChg>
        <pc:cxnChg chg="add del">
          <ac:chgData name="Sedláčková Sylvie" userId="S::s.sedlackova@pppkhk.cz::585ece93-c5b5-46ce-a10d-2dd75d747685" providerId="AD" clId="Web-{52043F4E-78E4-E0E4-F5E9-73C1927241B4}" dt="2021-03-12T14:28:50.553" v="18"/>
          <ac:cxnSpMkLst>
            <pc:docMk/>
            <pc:sldMk cId="2951784150" sldId="259"/>
            <ac:cxnSpMk id="15" creationId="{16C132CB-661F-4A80-B2A5-D78FF18C0CDF}"/>
          </ac:cxnSpMkLst>
        </pc:cxnChg>
      </pc:sldChg>
      <pc:sldChg chg="addSp delSp modSp mod setBg">
        <pc:chgData name="Sedláčková Sylvie" userId="S::s.sedlackova@pppkhk.cz::585ece93-c5b5-46ce-a10d-2dd75d747685" providerId="AD" clId="Web-{52043F4E-78E4-E0E4-F5E9-73C1927241B4}" dt="2021-03-12T14:13:58.991" v="5"/>
        <pc:sldMkLst>
          <pc:docMk/>
          <pc:sldMk cId="111942342" sldId="260"/>
        </pc:sldMkLst>
        <pc:spChg chg="mod">
          <ac:chgData name="Sedláčková Sylvie" userId="S::s.sedlackova@pppkhk.cz::585ece93-c5b5-46ce-a10d-2dd75d747685" providerId="AD" clId="Web-{52043F4E-78E4-E0E4-F5E9-73C1927241B4}" dt="2021-03-12T14:13:58.991" v="5"/>
          <ac:spMkLst>
            <pc:docMk/>
            <pc:sldMk cId="111942342" sldId="260"/>
            <ac:spMk id="2" creationId="{BC5AA52D-0E0B-4F06-A1D3-0E5EA804C832}"/>
          </ac:spMkLst>
        </pc:spChg>
        <pc:spChg chg="add del">
          <ac:chgData name="Sedláčková Sylvie" userId="S::s.sedlackova@pppkhk.cz::585ece93-c5b5-46ce-a10d-2dd75d747685" providerId="AD" clId="Web-{52043F4E-78E4-E0E4-F5E9-73C1927241B4}" dt="2021-03-12T14:13:58.991" v="5"/>
          <ac:spMkLst>
            <pc:docMk/>
            <pc:sldMk cId="111942342" sldId="260"/>
            <ac:spMk id="3" creationId="{23C3CC6E-CB97-40D1-8288-DDAAE3BA5408}"/>
          </ac:spMkLst>
        </pc:spChg>
        <pc:spChg chg="add del">
          <ac:chgData name="Sedláčková Sylvie" userId="S::s.sedlackova@pppkhk.cz::585ece93-c5b5-46ce-a10d-2dd75d747685" providerId="AD" clId="Web-{52043F4E-78E4-E0E4-F5E9-73C1927241B4}" dt="2021-03-12T14:13:58.991" v="5"/>
          <ac:spMkLst>
            <pc:docMk/>
            <pc:sldMk cId="111942342" sldId="260"/>
            <ac:spMk id="9" creationId="{EEE96A74-B62B-4642-AB22-7776A5F48CE7}"/>
          </ac:spMkLst>
        </pc:spChg>
        <pc:graphicFrameChg chg="add del">
          <ac:chgData name="Sedláčková Sylvie" userId="S::s.sedlackova@pppkhk.cz::585ece93-c5b5-46ce-a10d-2dd75d747685" providerId="AD" clId="Web-{52043F4E-78E4-E0E4-F5E9-73C1927241B4}" dt="2021-03-12T14:13:58.991" v="5"/>
          <ac:graphicFrameMkLst>
            <pc:docMk/>
            <pc:sldMk cId="111942342" sldId="260"/>
            <ac:graphicFrameMk id="5" creationId="{18BEC76C-F311-4828-84B8-5572B20936C7}"/>
          </ac:graphicFrameMkLst>
        </pc:graphicFrameChg>
        <pc:cxnChg chg="add del">
          <ac:chgData name="Sedláčková Sylvie" userId="S::s.sedlackova@pppkhk.cz::585ece93-c5b5-46ce-a10d-2dd75d747685" providerId="AD" clId="Web-{52043F4E-78E4-E0E4-F5E9-73C1927241B4}" dt="2021-03-12T14:13:58.991" v="5"/>
          <ac:cxnSpMkLst>
            <pc:docMk/>
            <pc:sldMk cId="111942342" sldId="260"/>
            <ac:cxnSpMk id="11" creationId="{9B4757C4-228A-47E5-94C8-058312AB27F8}"/>
          </ac:cxnSpMkLst>
        </pc:cxnChg>
      </pc:sldChg>
      <pc:sldChg chg="addSp delSp modSp mod setBg">
        <pc:chgData name="Sedláčková Sylvie" userId="S::s.sedlackova@pppkhk.cz::585ece93-c5b5-46ce-a10d-2dd75d747685" providerId="AD" clId="Web-{52043F4E-78E4-E0E4-F5E9-73C1927241B4}" dt="2021-03-12T14:34:51.451" v="55"/>
        <pc:sldMkLst>
          <pc:docMk/>
          <pc:sldMk cId="2798876782" sldId="262"/>
        </pc:sldMkLst>
        <pc:spChg chg="mod">
          <ac:chgData name="Sedláčková Sylvie" userId="S::s.sedlackova@pppkhk.cz::585ece93-c5b5-46ce-a10d-2dd75d747685" providerId="AD" clId="Web-{52043F4E-78E4-E0E4-F5E9-73C1927241B4}" dt="2021-03-12T14:34:51.451" v="55"/>
          <ac:spMkLst>
            <pc:docMk/>
            <pc:sldMk cId="2798876782" sldId="262"/>
            <ac:spMk id="2" creationId="{A2EA312E-35C5-46C7-BF98-DE46FEB23D1E}"/>
          </ac:spMkLst>
        </pc:spChg>
        <pc:spChg chg="mod ord">
          <ac:chgData name="Sedláčková Sylvie" userId="S::s.sedlackova@pppkhk.cz::585ece93-c5b5-46ce-a10d-2dd75d747685" providerId="AD" clId="Web-{52043F4E-78E4-E0E4-F5E9-73C1927241B4}" dt="2021-03-12T14:34:51.451" v="55"/>
          <ac:spMkLst>
            <pc:docMk/>
            <pc:sldMk cId="2798876782" sldId="262"/>
            <ac:spMk id="3" creationId="{432DBECB-5A15-4961-BA03-72B824A98813}"/>
          </ac:spMkLst>
        </pc:spChg>
        <pc:spChg chg="add del">
          <ac:chgData name="Sedláčková Sylvie" userId="S::s.sedlackova@pppkhk.cz::585ece93-c5b5-46ce-a10d-2dd75d747685" providerId="AD" clId="Web-{52043F4E-78E4-E0E4-F5E9-73C1927241B4}" dt="2021-03-12T14:15:57.430" v="9"/>
          <ac:spMkLst>
            <pc:docMk/>
            <pc:sldMk cId="2798876782" sldId="262"/>
            <ac:spMk id="19" creationId="{3D2EE047-566C-48D4-9F44-4BB3B58FB300}"/>
          </ac:spMkLst>
        </pc:spChg>
        <pc:spChg chg="add del">
          <ac:chgData name="Sedláčková Sylvie" userId="S::s.sedlackova@pppkhk.cz::585ece93-c5b5-46ce-a10d-2dd75d747685" providerId="AD" clId="Web-{52043F4E-78E4-E0E4-F5E9-73C1927241B4}" dt="2021-03-12T14:16:01.321" v="11"/>
          <ac:spMkLst>
            <pc:docMk/>
            <pc:sldMk cId="2798876782" sldId="262"/>
            <ac:spMk id="20" creationId="{DB66C9CD-6BF4-44CA-8078-0BB819080761}"/>
          </ac:spMkLst>
        </pc:spChg>
        <pc:spChg chg="add del">
          <ac:chgData name="Sedláčková Sylvie" userId="S::s.sedlackova@pppkhk.cz::585ece93-c5b5-46ce-a10d-2dd75d747685" providerId="AD" clId="Web-{52043F4E-78E4-E0E4-F5E9-73C1927241B4}" dt="2021-03-12T14:16:01.321" v="11"/>
          <ac:spMkLst>
            <pc:docMk/>
            <pc:sldMk cId="2798876782" sldId="262"/>
            <ac:spMk id="22" creationId="{E95A6F56-5B66-4656-B01E-938834D6A329}"/>
          </ac:spMkLst>
        </pc:spChg>
        <pc:spChg chg="add del">
          <ac:chgData name="Sedláčková Sylvie" userId="S::s.sedlackova@pppkhk.cz::585ece93-c5b5-46ce-a10d-2dd75d747685" providerId="AD" clId="Web-{52043F4E-78E4-E0E4-F5E9-73C1927241B4}" dt="2021-03-12T14:16:06.774" v="13"/>
          <ac:spMkLst>
            <pc:docMk/>
            <pc:sldMk cId="2798876782" sldId="262"/>
            <ac:spMk id="23" creationId="{3D2EE047-566C-48D4-9F44-4BB3B58FB300}"/>
          </ac:spMkLst>
        </pc:spChg>
        <pc:spChg chg="add del">
          <ac:chgData name="Sedláčková Sylvie" userId="S::s.sedlackova@pppkhk.cz::585ece93-c5b5-46ce-a10d-2dd75d747685" providerId="AD" clId="Web-{52043F4E-78E4-E0E4-F5E9-73C1927241B4}" dt="2021-03-12T14:16:17.712" v="15"/>
          <ac:spMkLst>
            <pc:docMk/>
            <pc:sldMk cId="2798876782" sldId="262"/>
            <ac:spMk id="24" creationId="{DB66C9CD-6BF4-44CA-8078-0BB819080761}"/>
          </ac:spMkLst>
        </pc:spChg>
        <pc:spChg chg="add del">
          <ac:chgData name="Sedláčková Sylvie" userId="S::s.sedlackova@pppkhk.cz::585ece93-c5b5-46ce-a10d-2dd75d747685" providerId="AD" clId="Web-{52043F4E-78E4-E0E4-F5E9-73C1927241B4}" dt="2021-03-12T14:34:51.451" v="55"/>
          <ac:spMkLst>
            <pc:docMk/>
            <pc:sldMk cId="2798876782" sldId="262"/>
            <ac:spMk id="26" creationId="{DB66C9CD-6BF4-44CA-8078-0BB819080761}"/>
          </ac:spMkLst>
        </pc:spChg>
        <pc:picChg chg="mod">
          <ac:chgData name="Sedláčková Sylvie" userId="S::s.sedlackova@pppkhk.cz::585ece93-c5b5-46ce-a10d-2dd75d747685" providerId="AD" clId="Web-{52043F4E-78E4-E0E4-F5E9-73C1927241B4}" dt="2021-03-12T14:34:51.451" v="55"/>
          <ac:picMkLst>
            <pc:docMk/>
            <pc:sldMk cId="2798876782" sldId="262"/>
            <ac:picMk id="5" creationId="{7C7EAF08-3099-4013-9493-535CC40EEA83}"/>
          </ac:picMkLst>
        </pc:picChg>
        <pc:cxnChg chg="add del">
          <ac:chgData name="Sedláčková Sylvie" userId="S::s.sedlackova@pppkhk.cz::585ece93-c5b5-46ce-a10d-2dd75d747685" providerId="AD" clId="Web-{52043F4E-78E4-E0E4-F5E9-73C1927241B4}" dt="2021-03-12T14:16:01.321" v="11"/>
          <ac:cxnSpMkLst>
            <pc:docMk/>
            <pc:sldMk cId="2798876782" sldId="262"/>
            <ac:cxnSpMk id="21" creationId="{76D745DA-D03E-47A2-9936-01C39D51A469}"/>
          </ac:cxnSpMkLst>
        </pc:cxnChg>
        <pc:cxnChg chg="add del">
          <ac:chgData name="Sedláčková Sylvie" userId="S::s.sedlackova@pppkhk.cz::585ece93-c5b5-46ce-a10d-2dd75d747685" providerId="AD" clId="Web-{52043F4E-78E4-E0E4-F5E9-73C1927241B4}" dt="2021-03-12T14:16:17.712" v="15"/>
          <ac:cxnSpMkLst>
            <pc:docMk/>
            <pc:sldMk cId="2798876782" sldId="262"/>
            <ac:cxnSpMk id="25" creationId="{CC9CF63D-A2A3-4ECF-BC53-4B0D56918FB4}"/>
          </ac:cxnSpMkLst>
        </pc:cxnChg>
        <pc:cxnChg chg="add del">
          <ac:chgData name="Sedláčková Sylvie" userId="S::s.sedlackova@pppkhk.cz::585ece93-c5b5-46ce-a10d-2dd75d747685" providerId="AD" clId="Web-{52043F4E-78E4-E0E4-F5E9-73C1927241B4}" dt="2021-03-12T14:34:51.451" v="55"/>
          <ac:cxnSpMkLst>
            <pc:docMk/>
            <pc:sldMk cId="2798876782" sldId="262"/>
            <ac:cxnSpMk id="27" creationId="{CC9CF63D-A2A3-4ECF-BC53-4B0D56918FB4}"/>
          </ac:cxnSpMkLst>
        </pc:cxnChg>
      </pc:sldChg>
      <pc:sldChg chg="addSp delSp modSp">
        <pc:chgData name="Sedláčková Sylvie" userId="S::s.sedlackova@pppkhk.cz::585ece93-c5b5-46ce-a10d-2dd75d747685" providerId="AD" clId="Web-{52043F4E-78E4-E0E4-F5E9-73C1927241B4}" dt="2021-03-12T14:38:41.845" v="69"/>
        <pc:sldMkLst>
          <pc:docMk/>
          <pc:sldMk cId="4196730659" sldId="264"/>
        </pc:sldMkLst>
        <pc:spChg chg="mod">
          <ac:chgData name="Sedláčková Sylvie" userId="S::s.sedlackova@pppkhk.cz::585ece93-c5b5-46ce-a10d-2dd75d747685" providerId="AD" clId="Web-{52043F4E-78E4-E0E4-F5E9-73C1927241B4}" dt="2021-03-12T14:38:41.845" v="69"/>
          <ac:spMkLst>
            <pc:docMk/>
            <pc:sldMk cId="4196730659" sldId="264"/>
            <ac:spMk id="2" creationId="{C27C8B11-7EA1-4B25-9F34-216911652473}"/>
          </ac:spMkLst>
        </pc:spChg>
        <pc:spChg chg="mod ord">
          <ac:chgData name="Sedláčková Sylvie" userId="S::s.sedlackova@pppkhk.cz::585ece93-c5b5-46ce-a10d-2dd75d747685" providerId="AD" clId="Web-{52043F4E-78E4-E0E4-F5E9-73C1927241B4}" dt="2021-03-12T14:38:41.845" v="69"/>
          <ac:spMkLst>
            <pc:docMk/>
            <pc:sldMk cId="4196730659" sldId="264"/>
            <ac:spMk id="3" creationId="{22619C4E-A8F2-452A-B5C8-EF7200D81BA9}"/>
          </ac:spMkLst>
        </pc:spChg>
        <pc:spChg chg="add del">
          <ac:chgData name="Sedláčková Sylvie" userId="S::s.sedlackova@pppkhk.cz::585ece93-c5b5-46ce-a10d-2dd75d747685" providerId="AD" clId="Web-{52043F4E-78E4-E0E4-F5E9-73C1927241B4}" dt="2021-03-12T14:38:41.845" v="69"/>
          <ac:spMkLst>
            <pc:docMk/>
            <pc:sldMk cId="4196730659" sldId="264"/>
            <ac:spMk id="6" creationId="{DB66C9CD-6BF4-44CA-8078-0BB819080761}"/>
          </ac:spMkLst>
        </pc:spChg>
        <pc:spChg chg="add del">
          <ac:chgData name="Sedláčková Sylvie" userId="S::s.sedlackova@pppkhk.cz::585ece93-c5b5-46ce-a10d-2dd75d747685" providerId="AD" clId="Web-{52043F4E-78E4-E0E4-F5E9-73C1927241B4}" dt="2021-03-12T14:29:01.413" v="19"/>
          <ac:spMkLst>
            <pc:docMk/>
            <pc:sldMk cId="4196730659" sldId="264"/>
            <ac:spMk id="15" creationId="{DB66C9CD-6BF4-44CA-8078-0BB819080761}"/>
          </ac:spMkLst>
        </pc:spChg>
        <pc:spChg chg="add del">
          <ac:chgData name="Sedláčková Sylvie" userId="S::s.sedlackova@pppkhk.cz::585ece93-c5b5-46ce-a10d-2dd75d747685" providerId="AD" clId="Web-{52043F4E-78E4-E0E4-F5E9-73C1927241B4}" dt="2021-03-12T14:36:09.733" v="57"/>
          <ac:spMkLst>
            <pc:docMk/>
            <pc:sldMk cId="4196730659" sldId="264"/>
            <ac:spMk id="17" creationId="{DB66C9CD-6BF4-44CA-8078-0BB819080761}"/>
          </ac:spMkLst>
        </pc:spChg>
        <pc:spChg chg="add del">
          <ac:chgData name="Sedláčková Sylvie" userId="S::s.sedlackova@pppkhk.cz::585ece93-c5b5-46ce-a10d-2dd75d747685" providerId="AD" clId="Web-{52043F4E-78E4-E0E4-F5E9-73C1927241B4}" dt="2021-03-12T14:36:42.984" v="59"/>
          <ac:spMkLst>
            <pc:docMk/>
            <pc:sldMk cId="4196730659" sldId="264"/>
            <ac:spMk id="18" creationId="{3D2EE047-566C-48D4-9F44-4BB3B58FB300}"/>
          </ac:spMkLst>
        </pc:spChg>
        <pc:spChg chg="add del">
          <ac:chgData name="Sedláčková Sylvie" userId="S::s.sedlackova@pppkhk.cz::585ece93-c5b5-46ce-a10d-2dd75d747685" providerId="AD" clId="Web-{52043F4E-78E4-E0E4-F5E9-73C1927241B4}" dt="2021-03-12T14:37:11.281" v="61"/>
          <ac:spMkLst>
            <pc:docMk/>
            <pc:sldMk cId="4196730659" sldId="264"/>
            <ac:spMk id="19" creationId="{DB66C9CD-6BF4-44CA-8078-0BB819080761}"/>
          </ac:spMkLst>
        </pc:spChg>
        <pc:spChg chg="add del">
          <ac:chgData name="Sedláčková Sylvie" userId="S::s.sedlackova@pppkhk.cz::585ece93-c5b5-46ce-a10d-2dd75d747685" providerId="AD" clId="Web-{52043F4E-78E4-E0E4-F5E9-73C1927241B4}" dt="2021-03-12T14:38:41.845" v="69"/>
          <ac:spMkLst>
            <pc:docMk/>
            <pc:sldMk cId="4196730659" sldId="264"/>
            <ac:spMk id="21" creationId="{DB66C9CD-6BF4-44CA-8078-0BB819080761}"/>
          </ac:spMkLst>
        </pc:spChg>
        <pc:picChg chg="add del mod">
          <ac:chgData name="Sedláčková Sylvie" userId="S::s.sedlackova@pppkhk.cz::585ece93-c5b5-46ce-a10d-2dd75d747685" providerId="AD" clId="Web-{52043F4E-78E4-E0E4-F5E9-73C1927241B4}" dt="2021-03-12T14:38:41.845" v="69"/>
          <ac:picMkLst>
            <pc:docMk/>
            <pc:sldMk cId="4196730659" sldId="264"/>
            <ac:picMk id="4" creationId="{851C1109-EBAF-496D-9244-5B801414F0F0}"/>
          </ac:picMkLst>
        </pc:picChg>
        <pc:cxnChg chg="add del">
          <ac:chgData name="Sedláčková Sylvie" userId="S::s.sedlackova@pppkhk.cz::585ece93-c5b5-46ce-a10d-2dd75d747685" providerId="AD" clId="Web-{52043F4E-78E4-E0E4-F5E9-73C1927241B4}" dt="2021-03-12T14:38:41.845" v="69"/>
          <ac:cxnSpMkLst>
            <pc:docMk/>
            <pc:sldMk cId="4196730659" sldId="264"/>
            <ac:cxnSpMk id="7" creationId="{CC9CF63D-A2A3-4ECF-BC53-4B0D56918FB4}"/>
          </ac:cxnSpMkLst>
        </pc:cxnChg>
        <pc:cxnChg chg="add del">
          <ac:chgData name="Sedláčková Sylvie" userId="S::s.sedlackova@pppkhk.cz::585ece93-c5b5-46ce-a10d-2dd75d747685" providerId="AD" clId="Web-{52043F4E-78E4-E0E4-F5E9-73C1927241B4}" dt="2021-03-12T14:29:01.413" v="19"/>
          <ac:cxnSpMkLst>
            <pc:docMk/>
            <pc:sldMk cId="4196730659" sldId="264"/>
            <ac:cxnSpMk id="16" creationId="{16C132CB-661F-4A80-B2A5-D78FF18C0CDF}"/>
          </ac:cxnSpMkLst>
        </pc:cxnChg>
        <pc:cxnChg chg="add del">
          <ac:chgData name="Sedláčková Sylvie" userId="S::s.sedlackova@pppkhk.cz::585ece93-c5b5-46ce-a10d-2dd75d747685" providerId="AD" clId="Web-{52043F4E-78E4-E0E4-F5E9-73C1927241B4}" dt="2021-03-12T14:37:11.281" v="61"/>
          <ac:cxnSpMkLst>
            <pc:docMk/>
            <pc:sldMk cId="4196730659" sldId="264"/>
            <ac:cxnSpMk id="20" creationId="{C05D45D7-984D-4CDD-B1BC-0CF407C72275}"/>
          </ac:cxnSpMkLst>
        </pc:cxnChg>
      </pc:sldChg>
      <pc:sldChg chg="addSp delSp modSp mod setBg">
        <pc:chgData name="Sedláčková Sylvie" userId="S::s.sedlackova@pppkhk.cz::585ece93-c5b5-46ce-a10d-2dd75d747685" providerId="AD" clId="Web-{52043F4E-78E4-E0E4-F5E9-73C1927241B4}" dt="2021-03-12T14:17:22.401" v="17"/>
        <pc:sldMkLst>
          <pc:docMk/>
          <pc:sldMk cId="4157766041" sldId="269"/>
        </pc:sldMkLst>
        <pc:spChg chg="mod">
          <ac:chgData name="Sedláčková Sylvie" userId="S::s.sedlackova@pppkhk.cz::585ece93-c5b5-46ce-a10d-2dd75d747685" providerId="AD" clId="Web-{52043F4E-78E4-E0E4-F5E9-73C1927241B4}" dt="2021-03-12T14:17:22.401" v="17"/>
          <ac:spMkLst>
            <pc:docMk/>
            <pc:sldMk cId="4157766041" sldId="269"/>
            <ac:spMk id="2" creationId="{7F670C86-9D93-409C-A889-B06929497ACE}"/>
          </ac:spMkLst>
        </pc:spChg>
        <pc:spChg chg="mod">
          <ac:chgData name="Sedláčková Sylvie" userId="S::s.sedlackova@pppkhk.cz::585ece93-c5b5-46ce-a10d-2dd75d747685" providerId="AD" clId="Web-{52043F4E-78E4-E0E4-F5E9-73C1927241B4}" dt="2021-03-12T14:17:22.401" v="17"/>
          <ac:spMkLst>
            <pc:docMk/>
            <pc:sldMk cId="4157766041" sldId="269"/>
            <ac:spMk id="3" creationId="{C5BD6DE2-10DC-4EAE-A2F4-BBF69B085673}"/>
          </ac:spMkLst>
        </pc:spChg>
        <pc:spChg chg="add del">
          <ac:chgData name="Sedláčková Sylvie" userId="S::s.sedlackova@pppkhk.cz::585ece93-c5b5-46ce-a10d-2dd75d747685" providerId="AD" clId="Web-{52043F4E-78E4-E0E4-F5E9-73C1927241B4}" dt="2021-03-12T14:17:22.401" v="17"/>
          <ac:spMkLst>
            <pc:docMk/>
            <pc:sldMk cId="4157766041" sldId="269"/>
            <ac:spMk id="9" creationId="{DB66C9CD-6BF4-44CA-8078-0BB819080761}"/>
          </ac:spMkLst>
        </pc:spChg>
        <pc:picChg chg="mod">
          <ac:chgData name="Sedláčková Sylvie" userId="S::s.sedlackova@pppkhk.cz::585ece93-c5b5-46ce-a10d-2dd75d747685" providerId="AD" clId="Web-{52043F4E-78E4-E0E4-F5E9-73C1927241B4}" dt="2021-03-12T14:17:22.401" v="17"/>
          <ac:picMkLst>
            <pc:docMk/>
            <pc:sldMk cId="4157766041" sldId="269"/>
            <ac:picMk id="4" creationId="{B229B8B5-E1B8-453B-A8B5-98E6507860F1}"/>
          </ac:picMkLst>
        </pc:picChg>
        <pc:cxnChg chg="add del">
          <ac:chgData name="Sedláčková Sylvie" userId="S::s.sedlackova@pppkhk.cz::585ece93-c5b5-46ce-a10d-2dd75d747685" providerId="AD" clId="Web-{52043F4E-78E4-E0E4-F5E9-73C1927241B4}" dt="2021-03-12T14:17:22.401" v="17"/>
          <ac:cxnSpMkLst>
            <pc:docMk/>
            <pc:sldMk cId="4157766041" sldId="269"/>
            <ac:cxnSpMk id="11" creationId="{16C132CB-661F-4A80-B2A5-D78FF18C0CDF}"/>
          </ac:cxnSpMkLst>
        </pc:cxnChg>
      </pc:sldChg>
      <pc:sldChg chg="modSp">
        <pc:chgData name="Sedláčková Sylvie" userId="S::s.sedlackova@pppkhk.cz::585ece93-c5b5-46ce-a10d-2dd75d747685" providerId="AD" clId="Web-{52043F4E-78E4-E0E4-F5E9-73C1927241B4}" dt="2021-03-12T14:30:34.493" v="23" actId="20577"/>
        <pc:sldMkLst>
          <pc:docMk/>
          <pc:sldMk cId="3530740122" sldId="273"/>
        </pc:sldMkLst>
        <pc:spChg chg="mod">
          <ac:chgData name="Sedláčková Sylvie" userId="S::s.sedlackova@pppkhk.cz::585ece93-c5b5-46ce-a10d-2dd75d747685" providerId="AD" clId="Web-{52043F4E-78E4-E0E4-F5E9-73C1927241B4}" dt="2021-03-12T14:30:34.493" v="23" actId="20577"/>
          <ac:spMkLst>
            <pc:docMk/>
            <pc:sldMk cId="3530740122" sldId="273"/>
            <ac:spMk id="2" creationId="{3B2469CF-9C7E-4DC2-87D5-BC3BAD38C4AB}"/>
          </ac:spMkLst>
        </pc:spChg>
      </pc:sldChg>
    </pc:docChg>
  </pc:docChgLst>
  <pc:docChgLst>
    <pc:chgData name="Sedláčková Sylvie" userId="S::s.sedlackova@pppkhk.cz::585ece93-c5b5-46ce-a10d-2dd75d747685" providerId="AD" clId="Web-{DEF3FA93-7584-4EDC-8669-74E3077BA57A}"/>
    <pc:docChg chg="addSld delSld modSld sldOrd">
      <pc:chgData name="Sedláčková Sylvie" userId="S::s.sedlackova@pppkhk.cz::585ece93-c5b5-46ce-a10d-2dd75d747685" providerId="AD" clId="Web-{DEF3FA93-7584-4EDC-8669-74E3077BA57A}" dt="2021-03-12T09:07:38.814" v="760" actId="20577"/>
      <pc:docMkLst>
        <pc:docMk/>
      </pc:docMkLst>
      <pc:sldChg chg="modSp">
        <pc:chgData name="Sedláčková Sylvie" userId="S::s.sedlackova@pppkhk.cz::585ece93-c5b5-46ce-a10d-2dd75d747685" providerId="AD" clId="Web-{DEF3FA93-7584-4EDC-8669-74E3077BA57A}" dt="2021-03-12T09:07:38.814" v="760" actId="20577"/>
        <pc:sldMkLst>
          <pc:docMk/>
          <pc:sldMk cId="3799523001" sldId="256"/>
        </pc:sldMkLst>
        <pc:spChg chg="mod">
          <ac:chgData name="Sedláčková Sylvie" userId="S::s.sedlackova@pppkhk.cz::585ece93-c5b5-46ce-a10d-2dd75d747685" providerId="AD" clId="Web-{DEF3FA93-7584-4EDC-8669-74E3077BA57A}" dt="2021-03-12T09:07:38.814" v="760" actId="20577"/>
          <ac:spMkLst>
            <pc:docMk/>
            <pc:sldMk cId="3799523001" sldId="256"/>
            <ac:spMk id="2" creationId="{00000000-0000-0000-0000-000000000000}"/>
          </ac:spMkLst>
        </pc:spChg>
      </pc:sldChg>
      <pc:sldChg chg="modSp">
        <pc:chgData name="Sedláčková Sylvie" userId="S::s.sedlackova@pppkhk.cz::585ece93-c5b5-46ce-a10d-2dd75d747685" providerId="AD" clId="Web-{DEF3FA93-7584-4EDC-8669-74E3077BA57A}" dt="2021-03-12T08:50:39.147" v="521" actId="20577"/>
        <pc:sldMkLst>
          <pc:docMk/>
          <pc:sldMk cId="4167330083" sldId="257"/>
        </pc:sldMkLst>
        <pc:spChg chg="mod">
          <ac:chgData name="Sedláčková Sylvie" userId="S::s.sedlackova@pppkhk.cz::585ece93-c5b5-46ce-a10d-2dd75d747685" providerId="AD" clId="Web-{DEF3FA93-7584-4EDC-8669-74E3077BA57A}" dt="2021-03-12T08:50:39.147" v="521" actId="20577"/>
          <ac:spMkLst>
            <pc:docMk/>
            <pc:sldMk cId="4167330083" sldId="257"/>
            <ac:spMk id="2" creationId="{5DE512C2-2397-42BC-BB86-C19B32950813}"/>
          </ac:spMkLst>
        </pc:spChg>
        <pc:spChg chg="mod">
          <ac:chgData name="Sedláčková Sylvie" userId="S::s.sedlackova@pppkhk.cz::585ece93-c5b5-46ce-a10d-2dd75d747685" providerId="AD" clId="Web-{DEF3FA93-7584-4EDC-8669-74E3077BA57A}" dt="2021-03-12T07:52:59.450" v="0" actId="20577"/>
          <ac:spMkLst>
            <pc:docMk/>
            <pc:sldMk cId="4167330083" sldId="257"/>
            <ac:spMk id="3" creationId="{8FF4A39D-52C9-4050-BCE8-3B3907235775}"/>
          </ac:spMkLst>
        </pc:spChg>
      </pc:sldChg>
      <pc:sldChg chg="modSp">
        <pc:chgData name="Sedláčková Sylvie" userId="S::s.sedlackova@pppkhk.cz::585ece93-c5b5-46ce-a10d-2dd75d747685" providerId="AD" clId="Web-{DEF3FA93-7584-4EDC-8669-74E3077BA57A}" dt="2021-03-12T09:03:48.136" v="715" actId="20577"/>
        <pc:sldMkLst>
          <pc:docMk/>
          <pc:sldMk cId="352491908" sldId="258"/>
        </pc:sldMkLst>
        <pc:spChg chg="mod">
          <ac:chgData name="Sedláčková Sylvie" userId="S::s.sedlackova@pppkhk.cz::585ece93-c5b5-46ce-a10d-2dd75d747685" providerId="AD" clId="Web-{DEF3FA93-7584-4EDC-8669-74E3077BA57A}" dt="2021-03-12T08:12:21.401" v="115" actId="20577"/>
          <ac:spMkLst>
            <pc:docMk/>
            <pc:sldMk cId="352491908" sldId="258"/>
            <ac:spMk id="2" creationId="{D7FC0D38-3BBE-438C-A49D-D0D7A2DEACE4}"/>
          </ac:spMkLst>
        </pc:spChg>
        <pc:spChg chg="mod">
          <ac:chgData name="Sedláčková Sylvie" userId="S::s.sedlackova@pppkhk.cz::585ece93-c5b5-46ce-a10d-2dd75d747685" providerId="AD" clId="Web-{DEF3FA93-7584-4EDC-8669-74E3077BA57A}" dt="2021-03-12T09:03:48.136" v="715" actId="20577"/>
          <ac:spMkLst>
            <pc:docMk/>
            <pc:sldMk cId="352491908" sldId="258"/>
            <ac:spMk id="3" creationId="{F496B45A-7311-4F11-808D-FC165EFDD19B}"/>
          </ac:spMkLst>
        </pc:spChg>
      </pc:sldChg>
      <pc:sldChg chg="modSp ord">
        <pc:chgData name="Sedláčková Sylvie" userId="S::s.sedlackova@pppkhk.cz::585ece93-c5b5-46ce-a10d-2dd75d747685" providerId="AD" clId="Web-{DEF3FA93-7584-4EDC-8669-74E3077BA57A}" dt="2021-03-12T08:40:03.600" v="369"/>
        <pc:sldMkLst>
          <pc:docMk/>
          <pc:sldMk cId="2951784150" sldId="259"/>
        </pc:sldMkLst>
        <pc:spChg chg="mod">
          <ac:chgData name="Sedláčková Sylvie" userId="S::s.sedlackova@pppkhk.cz::585ece93-c5b5-46ce-a10d-2dd75d747685" providerId="AD" clId="Web-{DEF3FA93-7584-4EDC-8669-74E3077BA57A}" dt="2021-03-12T08:10:41.852" v="106" actId="20577"/>
          <ac:spMkLst>
            <pc:docMk/>
            <pc:sldMk cId="2951784150" sldId="259"/>
            <ac:spMk id="2" creationId="{977120D7-787D-4358-9FCC-53F6914CB5DF}"/>
          </ac:spMkLst>
        </pc:spChg>
      </pc:sldChg>
      <pc:sldChg chg="modSp ord">
        <pc:chgData name="Sedláčková Sylvie" userId="S::s.sedlackova@pppkhk.cz::585ece93-c5b5-46ce-a10d-2dd75d747685" providerId="AD" clId="Web-{DEF3FA93-7584-4EDC-8669-74E3077BA57A}" dt="2021-03-12T09:03:19.901" v="712" actId="20577"/>
        <pc:sldMkLst>
          <pc:docMk/>
          <pc:sldMk cId="111942342" sldId="260"/>
        </pc:sldMkLst>
        <pc:spChg chg="mod">
          <ac:chgData name="Sedláčková Sylvie" userId="S::s.sedlackova@pppkhk.cz::585ece93-c5b5-46ce-a10d-2dd75d747685" providerId="AD" clId="Web-{DEF3FA93-7584-4EDC-8669-74E3077BA57A}" dt="2021-03-12T08:35:04.045" v="355" actId="20577"/>
          <ac:spMkLst>
            <pc:docMk/>
            <pc:sldMk cId="111942342" sldId="260"/>
            <ac:spMk id="2" creationId="{BC5AA52D-0E0B-4F06-A1D3-0E5EA804C832}"/>
          </ac:spMkLst>
        </pc:spChg>
        <pc:spChg chg="mod">
          <ac:chgData name="Sedláčková Sylvie" userId="S::s.sedlackova@pppkhk.cz::585ece93-c5b5-46ce-a10d-2dd75d747685" providerId="AD" clId="Web-{DEF3FA93-7584-4EDC-8669-74E3077BA57A}" dt="2021-03-12T09:03:19.901" v="712" actId="20577"/>
          <ac:spMkLst>
            <pc:docMk/>
            <pc:sldMk cId="111942342" sldId="260"/>
            <ac:spMk id="3" creationId="{23C3CC6E-CB97-40D1-8288-DDAAE3BA5408}"/>
          </ac:spMkLst>
        </pc:spChg>
      </pc:sldChg>
      <pc:sldChg chg="modSp del">
        <pc:chgData name="Sedláčková Sylvie" userId="S::s.sedlackova@pppkhk.cz::585ece93-c5b5-46ce-a10d-2dd75d747685" providerId="AD" clId="Web-{DEF3FA93-7584-4EDC-8669-74E3077BA57A}" dt="2021-03-12T08:31:16.508" v="330"/>
        <pc:sldMkLst>
          <pc:docMk/>
          <pc:sldMk cId="2302503374" sldId="261"/>
        </pc:sldMkLst>
        <pc:spChg chg="mod">
          <ac:chgData name="Sedláčková Sylvie" userId="S::s.sedlackova@pppkhk.cz::585ece93-c5b5-46ce-a10d-2dd75d747685" providerId="AD" clId="Web-{DEF3FA93-7584-4EDC-8669-74E3077BA57A}" dt="2021-03-12T08:14:10.982" v="131" actId="20577"/>
          <ac:spMkLst>
            <pc:docMk/>
            <pc:sldMk cId="2302503374" sldId="261"/>
            <ac:spMk id="3" creationId="{37F55B9D-6929-4CF4-9FB8-4F715EE0DCAC}"/>
          </ac:spMkLst>
        </pc:spChg>
      </pc:sldChg>
      <pc:sldChg chg="modSp ord">
        <pc:chgData name="Sedláčková Sylvie" userId="S::s.sedlackova@pppkhk.cz::585ece93-c5b5-46ce-a10d-2dd75d747685" providerId="AD" clId="Web-{DEF3FA93-7584-4EDC-8669-74E3077BA57A}" dt="2021-03-12T08:36:33.048" v="362"/>
        <pc:sldMkLst>
          <pc:docMk/>
          <pc:sldMk cId="2798876782" sldId="262"/>
        </pc:sldMkLst>
        <pc:spChg chg="mod">
          <ac:chgData name="Sedláčková Sylvie" userId="S::s.sedlackova@pppkhk.cz::585ece93-c5b5-46ce-a10d-2dd75d747685" providerId="AD" clId="Web-{DEF3FA93-7584-4EDC-8669-74E3077BA57A}" dt="2021-03-12T08:31:35.712" v="332" actId="20577"/>
          <ac:spMkLst>
            <pc:docMk/>
            <pc:sldMk cId="2798876782" sldId="262"/>
            <ac:spMk id="2" creationId="{A2EA312E-35C5-46C7-BF98-DE46FEB23D1E}"/>
          </ac:spMkLst>
        </pc:spChg>
      </pc:sldChg>
      <pc:sldChg chg="modSp ord">
        <pc:chgData name="Sedláčková Sylvie" userId="S::s.sedlackova@pppkhk.cz::585ece93-c5b5-46ce-a10d-2dd75d747685" providerId="AD" clId="Web-{DEF3FA93-7584-4EDC-8669-74E3077BA57A}" dt="2021-03-12T08:36:37.032" v="363"/>
        <pc:sldMkLst>
          <pc:docMk/>
          <pc:sldMk cId="300642754" sldId="263"/>
        </pc:sldMkLst>
        <pc:spChg chg="mod">
          <ac:chgData name="Sedláčková Sylvie" userId="S::s.sedlackova@pppkhk.cz::585ece93-c5b5-46ce-a10d-2dd75d747685" providerId="AD" clId="Web-{DEF3FA93-7584-4EDC-8669-74E3077BA57A}" dt="2021-03-12T08:31:51.556" v="335" actId="20577"/>
          <ac:spMkLst>
            <pc:docMk/>
            <pc:sldMk cId="300642754" sldId="263"/>
            <ac:spMk id="2" creationId="{2F262B9B-6AAF-4844-BC94-E96A38E138BC}"/>
          </ac:spMkLst>
        </pc:spChg>
        <pc:spChg chg="mod">
          <ac:chgData name="Sedláčková Sylvie" userId="S::s.sedlackova@pppkhk.cz::585ece93-c5b5-46ce-a10d-2dd75d747685" providerId="AD" clId="Web-{DEF3FA93-7584-4EDC-8669-74E3077BA57A}" dt="2021-03-12T08:32:23.307" v="341" actId="20577"/>
          <ac:spMkLst>
            <pc:docMk/>
            <pc:sldMk cId="300642754" sldId="263"/>
            <ac:spMk id="3" creationId="{956208A6-203E-4885-8D93-8C2684C7D80F}"/>
          </ac:spMkLst>
        </pc:spChg>
      </pc:sldChg>
      <pc:sldChg chg="modSp ord">
        <pc:chgData name="Sedláčková Sylvie" userId="S::s.sedlackova@pppkhk.cz::585ece93-c5b5-46ce-a10d-2dd75d747685" providerId="AD" clId="Web-{DEF3FA93-7584-4EDC-8669-74E3077BA57A}" dt="2021-03-12T08:35:55.578" v="360"/>
        <pc:sldMkLst>
          <pc:docMk/>
          <pc:sldMk cId="4196730659" sldId="264"/>
        </pc:sldMkLst>
        <pc:spChg chg="mod">
          <ac:chgData name="Sedláčková Sylvie" userId="S::s.sedlackova@pppkhk.cz::585ece93-c5b5-46ce-a10d-2dd75d747685" providerId="AD" clId="Web-{DEF3FA93-7584-4EDC-8669-74E3077BA57A}" dt="2021-03-12T08:32:43.026" v="343" actId="20577"/>
          <ac:spMkLst>
            <pc:docMk/>
            <pc:sldMk cId="4196730659" sldId="264"/>
            <ac:spMk id="2" creationId="{C27C8B11-7EA1-4B25-9F34-216911652473}"/>
          </ac:spMkLst>
        </pc:spChg>
        <pc:spChg chg="mod">
          <ac:chgData name="Sedláčková Sylvie" userId="S::s.sedlackova@pppkhk.cz::585ece93-c5b5-46ce-a10d-2dd75d747685" providerId="AD" clId="Web-{DEF3FA93-7584-4EDC-8669-74E3077BA57A}" dt="2021-03-12T08:32:48.167" v="345" actId="20577"/>
          <ac:spMkLst>
            <pc:docMk/>
            <pc:sldMk cId="4196730659" sldId="264"/>
            <ac:spMk id="3" creationId="{22619C4E-A8F2-452A-B5C8-EF7200D81BA9}"/>
          </ac:spMkLst>
        </pc:spChg>
      </pc:sldChg>
      <pc:sldChg chg="modSp ord">
        <pc:chgData name="Sedláčková Sylvie" userId="S::s.sedlackova@pppkhk.cz::585ece93-c5b5-46ce-a10d-2dd75d747685" providerId="AD" clId="Web-{DEF3FA93-7584-4EDC-8669-74E3077BA57A}" dt="2021-03-12T09:04:30.934" v="718" actId="20577"/>
        <pc:sldMkLst>
          <pc:docMk/>
          <pc:sldMk cId="562058811" sldId="265"/>
        </pc:sldMkLst>
        <pc:spChg chg="mod">
          <ac:chgData name="Sedláčková Sylvie" userId="S::s.sedlackova@pppkhk.cz::585ece93-c5b5-46ce-a10d-2dd75d747685" providerId="AD" clId="Web-{DEF3FA93-7584-4EDC-8669-74E3077BA57A}" dt="2021-03-12T08:33:14.136" v="347" actId="20577"/>
          <ac:spMkLst>
            <pc:docMk/>
            <pc:sldMk cId="562058811" sldId="265"/>
            <ac:spMk id="2" creationId="{4DE52172-B495-431F-BB3F-10364D9E4D9D}"/>
          </ac:spMkLst>
        </pc:spChg>
        <pc:spChg chg="mod">
          <ac:chgData name="Sedláčková Sylvie" userId="S::s.sedlackova@pppkhk.cz::585ece93-c5b5-46ce-a10d-2dd75d747685" providerId="AD" clId="Web-{DEF3FA93-7584-4EDC-8669-74E3077BA57A}" dt="2021-03-12T09:04:30.934" v="718" actId="20577"/>
          <ac:spMkLst>
            <pc:docMk/>
            <pc:sldMk cId="562058811" sldId="265"/>
            <ac:spMk id="3" creationId="{41899668-AD90-4FCB-BEB3-09A049829330}"/>
          </ac:spMkLst>
        </pc:spChg>
      </pc:sldChg>
      <pc:sldChg chg="modSp del">
        <pc:chgData name="Sedláčková Sylvie" userId="S::s.sedlackova@pppkhk.cz::585ece93-c5b5-46ce-a10d-2dd75d747685" providerId="AD" clId="Web-{DEF3FA93-7584-4EDC-8669-74E3077BA57A}" dt="2021-03-12T08:40:26.976" v="370"/>
        <pc:sldMkLst>
          <pc:docMk/>
          <pc:sldMk cId="369036100" sldId="266"/>
        </pc:sldMkLst>
        <pc:spChg chg="mod">
          <ac:chgData name="Sedláčková Sylvie" userId="S::s.sedlackova@pppkhk.cz::585ece93-c5b5-46ce-a10d-2dd75d747685" providerId="AD" clId="Web-{DEF3FA93-7584-4EDC-8669-74E3077BA57A}" dt="2021-03-12T08:33:33.762" v="351" actId="20577"/>
          <ac:spMkLst>
            <pc:docMk/>
            <pc:sldMk cId="369036100" sldId="266"/>
            <ac:spMk id="2" creationId="{11DD1BAE-77D1-47D1-B77D-2C1466FE8F44}"/>
          </ac:spMkLst>
        </pc:spChg>
      </pc:sldChg>
      <pc:sldChg chg="del">
        <pc:chgData name="Sedláčková Sylvie" userId="S::s.sedlackova@pppkhk.cz::585ece93-c5b5-46ce-a10d-2dd75d747685" providerId="AD" clId="Web-{DEF3FA93-7584-4EDC-8669-74E3077BA57A}" dt="2021-03-12T08:09:34.788" v="100"/>
        <pc:sldMkLst>
          <pc:docMk/>
          <pc:sldMk cId="329750289" sldId="267"/>
        </pc:sldMkLst>
      </pc:sldChg>
      <pc:sldChg chg="modSp">
        <pc:chgData name="Sedláčková Sylvie" userId="S::s.sedlackova@pppkhk.cz::585ece93-c5b5-46ce-a10d-2dd75d747685" providerId="AD" clId="Web-{DEF3FA93-7584-4EDC-8669-74E3077BA57A}" dt="2021-03-12T08:11:54.479" v="111" actId="20577"/>
        <pc:sldMkLst>
          <pc:docMk/>
          <pc:sldMk cId="499779937" sldId="268"/>
        </pc:sldMkLst>
        <pc:spChg chg="mod">
          <ac:chgData name="Sedláčková Sylvie" userId="S::s.sedlackova@pppkhk.cz::585ece93-c5b5-46ce-a10d-2dd75d747685" providerId="AD" clId="Web-{DEF3FA93-7584-4EDC-8669-74E3077BA57A}" dt="2021-03-12T08:11:54.479" v="111" actId="20577"/>
          <ac:spMkLst>
            <pc:docMk/>
            <pc:sldMk cId="499779937" sldId="268"/>
            <ac:spMk id="2" creationId="{B9A482B5-EAB4-4C40-86A1-36B4675446D5}"/>
          </ac:spMkLst>
        </pc:spChg>
      </pc:sldChg>
      <pc:sldChg chg="modSp">
        <pc:chgData name="Sedláčková Sylvie" userId="S::s.sedlackova@pppkhk.cz::585ece93-c5b5-46ce-a10d-2dd75d747685" providerId="AD" clId="Web-{DEF3FA93-7584-4EDC-8669-74E3077BA57A}" dt="2021-03-12T08:37:30.112" v="365" actId="20577"/>
        <pc:sldMkLst>
          <pc:docMk/>
          <pc:sldMk cId="4157766041" sldId="269"/>
        </pc:sldMkLst>
        <pc:spChg chg="mod">
          <ac:chgData name="Sedláčková Sylvie" userId="S::s.sedlackova@pppkhk.cz::585ece93-c5b5-46ce-a10d-2dd75d747685" providerId="AD" clId="Web-{DEF3FA93-7584-4EDC-8669-74E3077BA57A}" dt="2021-03-12T08:05:12.578" v="93" actId="20577"/>
          <ac:spMkLst>
            <pc:docMk/>
            <pc:sldMk cId="4157766041" sldId="269"/>
            <ac:spMk id="2" creationId="{7F670C86-9D93-409C-A889-B06929497ACE}"/>
          </ac:spMkLst>
        </pc:spChg>
        <pc:spChg chg="mod">
          <ac:chgData name="Sedláčková Sylvie" userId="S::s.sedlackova@pppkhk.cz::585ece93-c5b5-46ce-a10d-2dd75d747685" providerId="AD" clId="Web-{DEF3FA93-7584-4EDC-8669-74E3077BA57A}" dt="2021-03-12T08:37:30.112" v="365" actId="20577"/>
          <ac:spMkLst>
            <pc:docMk/>
            <pc:sldMk cId="4157766041" sldId="269"/>
            <ac:spMk id="3" creationId="{C5BD6DE2-10DC-4EAE-A2F4-BBF69B085673}"/>
          </ac:spMkLst>
        </pc:spChg>
      </pc:sldChg>
      <pc:sldChg chg="modSp new del">
        <pc:chgData name="Sedláčková Sylvie" userId="S::s.sedlackova@pppkhk.cz::585ece93-c5b5-46ce-a10d-2dd75d747685" providerId="AD" clId="Web-{DEF3FA93-7584-4EDC-8669-74E3077BA57A}" dt="2021-03-12T08:31:08.461" v="329"/>
        <pc:sldMkLst>
          <pc:docMk/>
          <pc:sldMk cId="2087986722" sldId="270"/>
        </pc:sldMkLst>
        <pc:spChg chg="mod">
          <ac:chgData name="Sedláčková Sylvie" userId="S::s.sedlackova@pppkhk.cz::585ece93-c5b5-46ce-a10d-2dd75d747685" providerId="AD" clId="Web-{DEF3FA93-7584-4EDC-8669-74E3077BA57A}" dt="2021-03-12T08:17:05.971" v="180" actId="20577"/>
          <ac:spMkLst>
            <pc:docMk/>
            <pc:sldMk cId="2087986722" sldId="270"/>
            <ac:spMk id="2" creationId="{A11E7FF6-3F31-4E02-BBC9-18009072784F}"/>
          </ac:spMkLst>
        </pc:spChg>
        <pc:spChg chg="mod">
          <ac:chgData name="Sedláčková Sylvie" userId="S::s.sedlackova@pppkhk.cz::585ece93-c5b5-46ce-a10d-2dd75d747685" providerId="AD" clId="Web-{DEF3FA93-7584-4EDC-8669-74E3077BA57A}" dt="2021-03-12T08:21:40.525" v="219" actId="20577"/>
          <ac:spMkLst>
            <pc:docMk/>
            <pc:sldMk cId="2087986722" sldId="270"/>
            <ac:spMk id="3" creationId="{EFF50BED-8322-454A-B301-524A6985E07D}"/>
          </ac:spMkLst>
        </pc:spChg>
        <pc:spChg chg="mod">
          <ac:chgData name="Sedláčková Sylvie" userId="S::s.sedlackova@pppkhk.cz::585ece93-c5b5-46ce-a10d-2dd75d747685" providerId="AD" clId="Web-{DEF3FA93-7584-4EDC-8669-74E3077BA57A}" dt="2021-03-12T08:30:38.742" v="328" actId="20577"/>
          <ac:spMkLst>
            <pc:docMk/>
            <pc:sldMk cId="2087986722" sldId="270"/>
            <ac:spMk id="4" creationId="{4AA0F6AB-2EA7-42FA-8C2F-55B411C96BCB}"/>
          </ac:spMkLst>
        </pc:spChg>
      </pc:sldChg>
      <pc:sldChg chg="modSp del">
        <pc:chgData name="Sedláčková Sylvie" userId="S::s.sedlackova@pppkhk.cz::585ece93-c5b5-46ce-a10d-2dd75d747685" providerId="AD" clId="Web-{DEF3FA93-7584-4EDC-8669-74E3077BA57A}" dt="2021-03-12T08:14:59.749" v="149"/>
        <pc:sldMkLst>
          <pc:docMk/>
          <pc:sldMk cId="3840734567" sldId="270"/>
        </pc:sldMkLst>
        <pc:spChg chg="mod">
          <ac:chgData name="Sedláčková Sylvie" userId="S::s.sedlackova@pppkhk.cz::585ece93-c5b5-46ce-a10d-2dd75d747685" providerId="AD" clId="Web-{DEF3FA93-7584-4EDC-8669-74E3077BA57A}" dt="2021-03-12T08:13:28.184" v="117" actId="20577"/>
          <ac:spMkLst>
            <pc:docMk/>
            <pc:sldMk cId="3840734567" sldId="270"/>
            <ac:spMk id="2" creationId="{CC1BA94F-8170-4A5D-B90B-BE6D02112EB6}"/>
          </ac:spMkLst>
        </pc:spChg>
        <pc:spChg chg="mod">
          <ac:chgData name="Sedláčková Sylvie" userId="S::s.sedlackova@pppkhk.cz::585ece93-c5b5-46ce-a10d-2dd75d747685" providerId="AD" clId="Web-{DEF3FA93-7584-4EDC-8669-74E3077BA57A}" dt="2021-03-12T08:14:46.217" v="148" actId="20577"/>
          <ac:spMkLst>
            <pc:docMk/>
            <pc:sldMk cId="3840734567" sldId="270"/>
            <ac:spMk id="3" creationId="{56A12BE1-2798-44CA-9388-960179F808E3}"/>
          </ac:spMkLst>
        </pc:spChg>
        <pc:spChg chg="mod">
          <ac:chgData name="Sedláčková Sylvie" userId="S::s.sedlackova@pppkhk.cz::585ece93-c5b5-46ce-a10d-2dd75d747685" providerId="AD" clId="Web-{DEF3FA93-7584-4EDC-8669-74E3077BA57A}" dt="2021-03-12T08:14:33.217" v="146" actId="20577"/>
          <ac:spMkLst>
            <pc:docMk/>
            <pc:sldMk cId="3840734567" sldId="270"/>
            <ac:spMk id="4" creationId="{7585E6BB-0211-4804-BFFF-5EE672D9B1C9}"/>
          </ac:spMkLst>
        </pc:spChg>
      </pc:sldChg>
      <pc:sldChg chg="modSp new del ord">
        <pc:chgData name="Sedláčková Sylvie" userId="S::s.sedlackova@pppkhk.cz::585ece93-c5b5-46ce-a10d-2dd75d747685" providerId="AD" clId="Web-{DEF3FA93-7584-4EDC-8669-74E3077BA57A}" dt="2021-03-12T08:59:16.395" v="657"/>
        <pc:sldMkLst>
          <pc:docMk/>
          <pc:sldMk cId="489195943" sldId="271"/>
        </pc:sldMkLst>
        <pc:spChg chg="mod">
          <ac:chgData name="Sedláčková Sylvie" userId="S::s.sedlackova@pppkhk.cz::585ece93-c5b5-46ce-a10d-2dd75d747685" providerId="AD" clId="Web-{DEF3FA93-7584-4EDC-8669-74E3077BA57A}" dt="2021-03-12T08:34:26.232" v="352" actId="20577"/>
          <ac:spMkLst>
            <pc:docMk/>
            <pc:sldMk cId="489195943" sldId="271"/>
            <ac:spMk id="2" creationId="{D49EAE1E-59F3-4968-918A-BF377AFFD5A9}"/>
          </ac:spMkLst>
        </pc:spChg>
        <pc:spChg chg="mod">
          <ac:chgData name="Sedláčková Sylvie" userId="S::s.sedlackova@pppkhk.cz::585ece93-c5b5-46ce-a10d-2dd75d747685" providerId="AD" clId="Web-{DEF3FA93-7584-4EDC-8669-74E3077BA57A}" dt="2021-03-12T08:54:21.216" v="539" actId="20577"/>
          <ac:spMkLst>
            <pc:docMk/>
            <pc:sldMk cId="489195943" sldId="271"/>
            <ac:spMk id="3" creationId="{CF080C4E-AEF6-4EC2-94B6-36581D3EC996}"/>
          </ac:spMkLst>
        </pc:spChg>
        <pc:spChg chg="mod">
          <ac:chgData name="Sedláčková Sylvie" userId="S::s.sedlackova@pppkhk.cz::585ece93-c5b5-46ce-a10d-2dd75d747685" providerId="AD" clId="Web-{DEF3FA93-7584-4EDC-8669-74E3077BA57A}" dt="2021-03-12T08:28:20.301" v="300" actId="20577"/>
          <ac:spMkLst>
            <pc:docMk/>
            <pc:sldMk cId="489195943" sldId="271"/>
            <ac:spMk id="4" creationId="{4FC360A1-403B-4D1C-8C66-350140E8EEC7}"/>
          </ac:spMkLst>
        </pc:spChg>
        <pc:spChg chg="mod">
          <ac:chgData name="Sedláčková Sylvie" userId="S::s.sedlackova@pppkhk.cz::585ece93-c5b5-46ce-a10d-2dd75d747685" providerId="AD" clId="Web-{DEF3FA93-7584-4EDC-8669-74E3077BA57A}" dt="2021-03-12T08:25:52.360" v="279" actId="20577"/>
          <ac:spMkLst>
            <pc:docMk/>
            <pc:sldMk cId="489195943" sldId="271"/>
            <ac:spMk id="5" creationId="{33250994-096D-4105-89E6-0EA25AC93B53}"/>
          </ac:spMkLst>
        </pc:spChg>
        <pc:spChg chg="mod">
          <ac:chgData name="Sedláčková Sylvie" userId="S::s.sedlackova@pppkhk.cz::585ece93-c5b5-46ce-a10d-2dd75d747685" providerId="AD" clId="Web-{DEF3FA93-7584-4EDC-8669-74E3077BA57A}" dt="2021-03-12T08:29:59.366" v="317" actId="20577"/>
          <ac:spMkLst>
            <pc:docMk/>
            <pc:sldMk cId="489195943" sldId="271"/>
            <ac:spMk id="6" creationId="{0D675203-E2D6-40BA-BDCA-21FD492CC966}"/>
          </ac:spMkLst>
        </pc:spChg>
      </pc:sldChg>
      <pc:sldChg chg="modSp new">
        <pc:chgData name="Sedláčková Sylvie" userId="S::s.sedlackova@pppkhk.cz::585ece93-c5b5-46ce-a10d-2dd75d747685" providerId="AD" clId="Web-{DEF3FA93-7584-4EDC-8669-74E3077BA57A}" dt="2021-03-12T08:51:30.789" v="525" actId="20577"/>
        <pc:sldMkLst>
          <pc:docMk/>
          <pc:sldMk cId="222421673" sldId="272"/>
        </pc:sldMkLst>
        <pc:spChg chg="mod">
          <ac:chgData name="Sedláčková Sylvie" userId="S::s.sedlackova@pppkhk.cz::585ece93-c5b5-46ce-a10d-2dd75d747685" providerId="AD" clId="Web-{DEF3FA93-7584-4EDC-8669-74E3077BA57A}" dt="2021-03-12T08:40:57.414" v="381" actId="20577"/>
          <ac:spMkLst>
            <pc:docMk/>
            <pc:sldMk cId="222421673" sldId="272"/>
            <ac:spMk id="2" creationId="{CE1EB5B4-E203-4B36-8765-B2FF2623FCD7}"/>
          </ac:spMkLst>
        </pc:spChg>
        <pc:spChg chg="mod">
          <ac:chgData name="Sedláčková Sylvie" userId="S::s.sedlackova@pppkhk.cz::585ece93-c5b5-46ce-a10d-2dd75d747685" providerId="AD" clId="Web-{DEF3FA93-7584-4EDC-8669-74E3077BA57A}" dt="2021-03-12T08:51:26.821" v="524" actId="20577"/>
          <ac:spMkLst>
            <pc:docMk/>
            <pc:sldMk cId="222421673" sldId="272"/>
            <ac:spMk id="3" creationId="{4851A15C-2B03-4636-8C08-2D922BDAD875}"/>
          </ac:spMkLst>
        </pc:spChg>
        <pc:spChg chg="mod">
          <ac:chgData name="Sedláčková Sylvie" userId="S::s.sedlackova@pppkhk.cz::585ece93-c5b5-46ce-a10d-2dd75d747685" providerId="AD" clId="Web-{DEF3FA93-7584-4EDC-8669-74E3077BA57A}" dt="2021-03-12T08:51:30.789" v="525" actId="20577"/>
          <ac:spMkLst>
            <pc:docMk/>
            <pc:sldMk cId="222421673" sldId="272"/>
            <ac:spMk id="4" creationId="{ED4DE294-9479-4850-B34F-00C34836AEDD}"/>
          </ac:spMkLst>
        </pc:spChg>
      </pc:sldChg>
      <pc:sldChg chg="modSp new del">
        <pc:chgData name="Sedláčková Sylvie" userId="S::s.sedlackova@pppkhk.cz::585ece93-c5b5-46ce-a10d-2dd75d747685" providerId="AD" clId="Web-{DEF3FA93-7584-4EDC-8669-74E3077BA57A}" dt="2021-03-12T08:53:22.324" v="526"/>
        <pc:sldMkLst>
          <pc:docMk/>
          <pc:sldMk cId="2477593682" sldId="273"/>
        </pc:sldMkLst>
        <pc:spChg chg="mod">
          <ac:chgData name="Sedláčková Sylvie" userId="S::s.sedlackova@pppkhk.cz::585ece93-c5b5-46ce-a10d-2dd75d747685" providerId="AD" clId="Web-{DEF3FA93-7584-4EDC-8669-74E3077BA57A}" dt="2021-03-12T08:49:52.381" v="519" actId="20577"/>
          <ac:spMkLst>
            <pc:docMk/>
            <pc:sldMk cId="2477593682" sldId="273"/>
            <ac:spMk id="2" creationId="{56803840-13D7-42E6-92D9-BBD32BDA46D7}"/>
          </ac:spMkLst>
        </pc:spChg>
      </pc:sldChg>
      <pc:sldChg chg="new del">
        <pc:chgData name="Sedláčková Sylvie" userId="S::s.sedlackova@pppkhk.cz::585ece93-c5b5-46ce-a10d-2dd75d747685" providerId="AD" clId="Web-{DEF3FA93-7584-4EDC-8669-74E3077BA57A}" dt="2021-03-12T08:49:14.161" v="506"/>
        <pc:sldMkLst>
          <pc:docMk/>
          <pc:sldMk cId="3402301510" sldId="273"/>
        </pc:sldMkLst>
      </pc:sldChg>
      <pc:sldChg chg="modSp new">
        <pc:chgData name="Sedláčková Sylvie" userId="S::s.sedlackova@pppkhk.cz::585ece93-c5b5-46ce-a10d-2dd75d747685" providerId="AD" clId="Web-{DEF3FA93-7584-4EDC-8669-74E3077BA57A}" dt="2021-03-12T09:06:48.891" v="759" actId="20577"/>
        <pc:sldMkLst>
          <pc:docMk/>
          <pc:sldMk cId="3530740122" sldId="273"/>
        </pc:sldMkLst>
        <pc:spChg chg="mod">
          <ac:chgData name="Sedláčková Sylvie" userId="S::s.sedlackova@pppkhk.cz::585ece93-c5b5-46ce-a10d-2dd75d747685" providerId="AD" clId="Web-{DEF3FA93-7584-4EDC-8669-74E3077BA57A}" dt="2021-03-12T08:59:36.396" v="659" actId="20577"/>
          <ac:spMkLst>
            <pc:docMk/>
            <pc:sldMk cId="3530740122" sldId="273"/>
            <ac:spMk id="2" creationId="{3B2469CF-9C7E-4DC2-87D5-BC3BAD38C4AB}"/>
          </ac:spMkLst>
        </pc:spChg>
        <pc:spChg chg="mod">
          <ac:chgData name="Sedláčková Sylvie" userId="S::s.sedlackova@pppkhk.cz::585ece93-c5b5-46ce-a10d-2dd75d747685" providerId="AD" clId="Web-{DEF3FA93-7584-4EDC-8669-74E3077BA57A}" dt="2021-03-12T09:06:48.891" v="759" actId="20577"/>
          <ac:spMkLst>
            <pc:docMk/>
            <pc:sldMk cId="3530740122" sldId="273"/>
            <ac:spMk id="3" creationId="{8758B2B6-98B0-4060-AD9A-15C68D41D047}"/>
          </ac:spMkLst>
        </pc:spChg>
        <pc:spChg chg="mod">
          <ac:chgData name="Sedláčková Sylvie" userId="S::s.sedlackova@pppkhk.cz::585ece93-c5b5-46ce-a10d-2dd75d747685" providerId="AD" clId="Web-{DEF3FA93-7584-4EDC-8669-74E3077BA57A}" dt="2021-03-12T09:05:57.077" v="752" actId="20577"/>
          <ac:spMkLst>
            <pc:docMk/>
            <pc:sldMk cId="3530740122" sldId="273"/>
            <ac:spMk id="4" creationId="{DBBECD0E-655D-439B-A037-96C14EA2F75B}"/>
          </ac:spMkLst>
        </pc:spChg>
      </pc:sldChg>
    </pc:docChg>
  </pc:docChgLst>
  <pc:docChgLst>
    <pc:chgData name="Sedláčková Sylvie" userId="S::s.sedlackova@pppkhk.cz::585ece93-c5b5-46ce-a10d-2dd75d747685" providerId="AD" clId="Web-{83A265E4-6F9A-0BF7-1678-2C613124DEFC}"/>
    <pc:docChg chg="modSld">
      <pc:chgData name="Sedláčková Sylvie" userId="S::s.sedlackova@pppkhk.cz::585ece93-c5b5-46ce-a10d-2dd75d747685" providerId="AD" clId="Web-{83A265E4-6F9A-0BF7-1678-2C613124DEFC}" dt="2021-03-12T09:11:33.950" v="3" actId="20577"/>
      <pc:docMkLst>
        <pc:docMk/>
      </pc:docMkLst>
      <pc:sldChg chg="modSp">
        <pc:chgData name="Sedláčková Sylvie" userId="S::s.sedlackova@pppkhk.cz::585ece93-c5b5-46ce-a10d-2dd75d747685" providerId="AD" clId="Web-{83A265E4-6F9A-0BF7-1678-2C613124DEFC}" dt="2021-03-12T09:11:33.950" v="3" actId="20577"/>
        <pc:sldMkLst>
          <pc:docMk/>
          <pc:sldMk cId="222421673" sldId="272"/>
        </pc:sldMkLst>
        <pc:spChg chg="mod">
          <ac:chgData name="Sedláčková Sylvie" userId="S::s.sedlackova@pppkhk.cz::585ece93-c5b5-46ce-a10d-2dd75d747685" providerId="AD" clId="Web-{83A265E4-6F9A-0BF7-1678-2C613124DEFC}" dt="2021-03-12T09:11:33.950" v="3" actId="20577"/>
          <ac:spMkLst>
            <pc:docMk/>
            <pc:sldMk cId="222421673" sldId="272"/>
            <ac:spMk id="3" creationId="{4851A15C-2B03-4636-8C08-2D922BDAD875}"/>
          </ac:spMkLst>
        </pc:spChg>
      </pc:sldChg>
    </pc:docChg>
  </pc:docChgLst>
  <pc:docChgLst>
    <pc:chgData name="Sedláčková Sylvie" userId="S::s.sedlackova@pppkhk.cz::585ece93-c5b5-46ce-a10d-2dd75d747685" providerId="AD" clId="Web-{029AB39F-E0C9-2000-A317-799F049DB7FB}"/>
    <pc:docChg chg="modSld">
      <pc:chgData name="Sedláčková Sylvie" userId="S::s.sedlackova@pppkhk.cz::585ece93-c5b5-46ce-a10d-2dd75d747685" providerId="AD" clId="Web-{029AB39F-E0C9-2000-A317-799F049DB7FB}" dt="2021-03-12T17:41:24.222" v="36" actId="20577"/>
      <pc:docMkLst>
        <pc:docMk/>
      </pc:docMkLst>
      <pc:sldChg chg="modSp">
        <pc:chgData name="Sedláčková Sylvie" userId="S::s.sedlackova@pppkhk.cz::585ece93-c5b5-46ce-a10d-2dd75d747685" providerId="AD" clId="Web-{029AB39F-E0C9-2000-A317-799F049DB7FB}" dt="2021-03-12T17:39:56.767" v="32" actId="20577"/>
        <pc:sldMkLst>
          <pc:docMk/>
          <pc:sldMk cId="111942342" sldId="260"/>
        </pc:sldMkLst>
        <pc:spChg chg="mod">
          <ac:chgData name="Sedláčková Sylvie" userId="S::s.sedlackova@pppkhk.cz::585ece93-c5b5-46ce-a10d-2dd75d747685" providerId="AD" clId="Web-{029AB39F-E0C9-2000-A317-799F049DB7FB}" dt="2021-03-12T17:35:53.325" v="29" actId="20577"/>
          <ac:spMkLst>
            <pc:docMk/>
            <pc:sldMk cId="111942342" sldId="260"/>
            <ac:spMk id="2" creationId="{BC5AA52D-0E0B-4F06-A1D3-0E5EA804C832}"/>
          </ac:spMkLst>
        </pc:spChg>
        <pc:spChg chg="mod">
          <ac:chgData name="Sedláčková Sylvie" userId="S::s.sedlackova@pppkhk.cz::585ece93-c5b5-46ce-a10d-2dd75d747685" providerId="AD" clId="Web-{029AB39F-E0C9-2000-A317-799F049DB7FB}" dt="2021-03-12T17:39:56.767" v="32" actId="20577"/>
          <ac:spMkLst>
            <pc:docMk/>
            <pc:sldMk cId="111942342" sldId="260"/>
            <ac:spMk id="3" creationId="{23C3CC6E-CB97-40D1-8288-DDAAE3BA5408}"/>
          </ac:spMkLst>
        </pc:spChg>
      </pc:sldChg>
      <pc:sldChg chg="modSp">
        <pc:chgData name="Sedláčková Sylvie" userId="S::s.sedlackova@pppkhk.cz::585ece93-c5b5-46ce-a10d-2dd75d747685" providerId="AD" clId="Web-{029AB39F-E0C9-2000-A317-799F049DB7FB}" dt="2021-03-12T17:40:12.892" v="34" actId="20577"/>
        <pc:sldMkLst>
          <pc:docMk/>
          <pc:sldMk cId="4196730659" sldId="264"/>
        </pc:sldMkLst>
        <pc:spChg chg="mod">
          <ac:chgData name="Sedláčková Sylvie" userId="S::s.sedlackova@pppkhk.cz::585ece93-c5b5-46ce-a10d-2dd75d747685" providerId="AD" clId="Web-{029AB39F-E0C9-2000-A317-799F049DB7FB}" dt="2021-03-12T17:40:12.892" v="34" actId="20577"/>
          <ac:spMkLst>
            <pc:docMk/>
            <pc:sldMk cId="4196730659" sldId="264"/>
            <ac:spMk id="3" creationId="{22619C4E-A8F2-452A-B5C8-EF7200D81BA9}"/>
          </ac:spMkLst>
        </pc:spChg>
      </pc:sldChg>
      <pc:sldChg chg="modSp">
        <pc:chgData name="Sedláčková Sylvie" userId="S::s.sedlackova@pppkhk.cz::585ece93-c5b5-46ce-a10d-2dd75d747685" providerId="AD" clId="Web-{029AB39F-E0C9-2000-A317-799F049DB7FB}" dt="2021-03-12T17:40:06.236" v="33" actId="20577"/>
        <pc:sldMkLst>
          <pc:docMk/>
          <pc:sldMk cId="562058811" sldId="265"/>
        </pc:sldMkLst>
        <pc:spChg chg="mod">
          <ac:chgData name="Sedláčková Sylvie" userId="S::s.sedlackova@pppkhk.cz::585ece93-c5b5-46ce-a10d-2dd75d747685" providerId="AD" clId="Web-{029AB39F-E0C9-2000-A317-799F049DB7FB}" dt="2021-03-12T17:35:43.262" v="28" actId="20577"/>
          <ac:spMkLst>
            <pc:docMk/>
            <pc:sldMk cId="562058811" sldId="265"/>
            <ac:spMk id="2" creationId="{4DE52172-B495-431F-BB3F-10364D9E4D9D}"/>
          </ac:spMkLst>
        </pc:spChg>
        <pc:spChg chg="mod">
          <ac:chgData name="Sedláčková Sylvie" userId="S::s.sedlackova@pppkhk.cz::585ece93-c5b5-46ce-a10d-2dd75d747685" providerId="AD" clId="Web-{029AB39F-E0C9-2000-A317-799F049DB7FB}" dt="2021-03-12T17:40:06.236" v="33" actId="20577"/>
          <ac:spMkLst>
            <pc:docMk/>
            <pc:sldMk cId="562058811" sldId="265"/>
            <ac:spMk id="3" creationId="{41899668-AD90-4FCB-BEB3-09A049829330}"/>
          </ac:spMkLst>
        </pc:spChg>
      </pc:sldChg>
      <pc:sldChg chg="modSp">
        <pc:chgData name="Sedláčková Sylvie" userId="S::s.sedlackova@pppkhk.cz::585ece93-c5b5-46ce-a10d-2dd75d747685" providerId="AD" clId="Web-{029AB39F-E0C9-2000-A317-799F049DB7FB}" dt="2021-03-12T17:39:29.813" v="30" actId="20577"/>
        <pc:sldMkLst>
          <pc:docMk/>
          <pc:sldMk cId="499779937" sldId="268"/>
        </pc:sldMkLst>
        <pc:spChg chg="mod">
          <ac:chgData name="Sedláčková Sylvie" userId="S::s.sedlackova@pppkhk.cz::585ece93-c5b5-46ce-a10d-2dd75d747685" providerId="AD" clId="Web-{029AB39F-E0C9-2000-A317-799F049DB7FB}" dt="2021-03-12T17:30:08.020" v="19" actId="20577"/>
          <ac:spMkLst>
            <pc:docMk/>
            <pc:sldMk cId="499779937" sldId="268"/>
            <ac:spMk id="2" creationId="{B9A482B5-EAB4-4C40-86A1-36B4675446D5}"/>
          </ac:spMkLst>
        </pc:spChg>
        <pc:spChg chg="mod">
          <ac:chgData name="Sedláčková Sylvie" userId="S::s.sedlackova@pppkhk.cz::585ece93-c5b5-46ce-a10d-2dd75d747685" providerId="AD" clId="Web-{029AB39F-E0C9-2000-A317-799F049DB7FB}" dt="2021-03-12T17:39:29.813" v="30" actId="20577"/>
          <ac:spMkLst>
            <pc:docMk/>
            <pc:sldMk cId="499779937" sldId="268"/>
            <ac:spMk id="3" creationId="{F8D5BFD2-1FEC-44E4-85D7-19534726CA63}"/>
          </ac:spMkLst>
        </pc:spChg>
      </pc:sldChg>
      <pc:sldChg chg="modSp">
        <pc:chgData name="Sedláčková Sylvie" userId="S::s.sedlackova@pppkhk.cz::585ece93-c5b5-46ce-a10d-2dd75d747685" providerId="AD" clId="Web-{029AB39F-E0C9-2000-A317-799F049DB7FB}" dt="2021-03-12T17:27:50.018" v="14" actId="20577"/>
        <pc:sldMkLst>
          <pc:docMk/>
          <pc:sldMk cId="4157766041" sldId="269"/>
        </pc:sldMkLst>
        <pc:spChg chg="mod">
          <ac:chgData name="Sedláčková Sylvie" userId="S::s.sedlackova@pppkhk.cz::585ece93-c5b5-46ce-a10d-2dd75d747685" providerId="AD" clId="Web-{029AB39F-E0C9-2000-A317-799F049DB7FB}" dt="2021-03-12T17:26:54.720" v="11" actId="20577"/>
          <ac:spMkLst>
            <pc:docMk/>
            <pc:sldMk cId="4157766041" sldId="269"/>
            <ac:spMk id="2" creationId="{7F670C86-9D93-409C-A889-B06929497ACE}"/>
          </ac:spMkLst>
        </pc:spChg>
        <pc:spChg chg="mod">
          <ac:chgData name="Sedláčková Sylvie" userId="S::s.sedlackova@pppkhk.cz::585ece93-c5b5-46ce-a10d-2dd75d747685" providerId="AD" clId="Web-{029AB39F-E0C9-2000-A317-799F049DB7FB}" dt="2021-03-12T17:27:50.018" v="14" actId="20577"/>
          <ac:spMkLst>
            <pc:docMk/>
            <pc:sldMk cId="4157766041" sldId="269"/>
            <ac:spMk id="3" creationId="{C5BD6DE2-10DC-4EAE-A2F4-BBF69B085673}"/>
          </ac:spMkLst>
        </pc:spChg>
      </pc:sldChg>
      <pc:sldChg chg="modSp">
        <pc:chgData name="Sedláčková Sylvie" userId="S::s.sedlackova@pppkhk.cz::585ece93-c5b5-46ce-a10d-2dd75d747685" providerId="AD" clId="Web-{029AB39F-E0C9-2000-A317-799F049DB7FB}" dt="2021-03-12T17:41:24.222" v="36" actId="20577"/>
        <pc:sldMkLst>
          <pc:docMk/>
          <pc:sldMk cId="3530740122" sldId="273"/>
        </pc:sldMkLst>
        <pc:spChg chg="mod">
          <ac:chgData name="Sedláčková Sylvie" userId="S::s.sedlackova@pppkhk.cz::585ece93-c5b5-46ce-a10d-2dd75d747685" providerId="AD" clId="Web-{029AB39F-E0C9-2000-A317-799F049DB7FB}" dt="2021-03-12T17:41:24.222" v="36" actId="20577"/>
          <ac:spMkLst>
            <pc:docMk/>
            <pc:sldMk cId="3530740122" sldId="273"/>
            <ac:spMk id="2" creationId="{3B2469CF-9C7E-4DC2-87D5-BC3BAD38C4AB}"/>
          </ac:spMkLst>
        </pc:spChg>
      </pc:sldChg>
      <pc:sldChg chg="modSp">
        <pc:chgData name="Sedláčková Sylvie" userId="S::s.sedlackova@pppkhk.cz::585ece93-c5b5-46ce-a10d-2dd75d747685" providerId="AD" clId="Web-{029AB39F-E0C9-2000-A317-799F049DB7FB}" dt="2021-03-12T17:39:46.407" v="31" actId="20577"/>
        <pc:sldMkLst>
          <pc:docMk/>
          <pc:sldMk cId="1006921586" sldId="274"/>
        </pc:sldMkLst>
        <pc:spChg chg="mod">
          <ac:chgData name="Sedláčková Sylvie" userId="S::s.sedlackova@pppkhk.cz::585ece93-c5b5-46ce-a10d-2dd75d747685" providerId="AD" clId="Web-{029AB39F-E0C9-2000-A317-799F049DB7FB}" dt="2021-03-12T17:30:58.271" v="21" actId="20577"/>
          <ac:spMkLst>
            <pc:docMk/>
            <pc:sldMk cId="1006921586" sldId="274"/>
            <ac:spMk id="2" creationId="{555CDCB8-C821-4AA0-A59B-286C1FE081A7}"/>
          </ac:spMkLst>
        </pc:spChg>
        <pc:spChg chg="mod">
          <ac:chgData name="Sedláčková Sylvie" userId="S::s.sedlackova@pppkhk.cz::585ece93-c5b5-46ce-a10d-2dd75d747685" providerId="AD" clId="Web-{029AB39F-E0C9-2000-A317-799F049DB7FB}" dt="2021-03-12T17:39:46.407" v="31" actId="20577"/>
          <ac:spMkLst>
            <pc:docMk/>
            <pc:sldMk cId="1006921586" sldId="274"/>
            <ac:spMk id="3" creationId="{C163F908-43C8-4F48-9B4F-6734E26B84EC}"/>
          </ac:spMkLst>
        </pc:spChg>
      </pc:sldChg>
      <pc:sldChg chg="modSp">
        <pc:chgData name="Sedláčková Sylvie" userId="S::s.sedlackova@pppkhk.cz::585ece93-c5b5-46ce-a10d-2dd75d747685" providerId="AD" clId="Web-{029AB39F-E0C9-2000-A317-799F049DB7FB}" dt="2021-03-12T17:40:22.877" v="35" actId="20577"/>
        <pc:sldMkLst>
          <pc:docMk/>
          <pc:sldMk cId="1861300418" sldId="275"/>
        </pc:sldMkLst>
        <pc:spChg chg="mod">
          <ac:chgData name="Sedláčková Sylvie" userId="S::s.sedlackova@pppkhk.cz::585ece93-c5b5-46ce-a10d-2dd75d747685" providerId="AD" clId="Web-{029AB39F-E0C9-2000-A317-799F049DB7FB}" dt="2021-03-12T17:40:22.877" v="35" actId="20577"/>
          <ac:spMkLst>
            <pc:docMk/>
            <pc:sldMk cId="1861300418" sldId="275"/>
            <ac:spMk id="3" creationId="{1A2E6F42-5D29-4347-81DF-4C5385A26DDF}"/>
          </ac:spMkLst>
        </pc:spChg>
      </pc:sldChg>
      <pc:sldChg chg="addSp delSp modSp">
        <pc:chgData name="Sedláčková Sylvie" userId="S::s.sedlackova@pppkhk.cz::585ece93-c5b5-46ce-a10d-2dd75d747685" providerId="AD" clId="Web-{029AB39F-E0C9-2000-A317-799F049DB7FB}" dt="2021-03-12T17:34:38.120" v="25" actId="20577"/>
        <pc:sldMkLst>
          <pc:docMk/>
          <pc:sldMk cId="707797185" sldId="276"/>
        </pc:sldMkLst>
        <pc:spChg chg="mod">
          <ac:chgData name="Sedláčková Sylvie" userId="S::s.sedlackova@pppkhk.cz::585ece93-c5b5-46ce-a10d-2dd75d747685" providerId="AD" clId="Web-{029AB39F-E0C9-2000-A317-799F049DB7FB}" dt="2021-03-12T17:34:38.120" v="25" actId="20577"/>
          <ac:spMkLst>
            <pc:docMk/>
            <pc:sldMk cId="707797185" sldId="276"/>
            <ac:spMk id="2" creationId="{DEB2329B-AAA5-4E43-BDA0-258B5410537F}"/>
          </ac:spMkLst>
        </pc:spChg>
        <pc:spChg chg="del">
          <ac:chgData name="Sedláčková Sylvie" userId="S::s.sedlackova@pppkhk.cz::585ece93-c5b5-46ce-a10d-2dd75d747685" providerId="AD" clId="Web-{029AB39F-E0C9-2000-A317-799F049DB7FB}" dt="2021-03-12T17:20:04.555" v="0"/>
          <ac:spMkLst>
            <pc:docMk/>
            <pc:sldMk cId="707797185" sldId="276"/>
            <ac:spMk id="15" creationId="{2E61ADD4-967B-4465-8688-0530A73F6F2A}"/>
          </ac:spMkLst>
        </pc:spChg>
        <pc:spChg chg="add del">
          <ac:chgData name="Sedláčková Sylvie" userId="S::s.sedlackova@pppkhk.cz::585ece93-c5b5-46ce-a10d-2dd75d747685" providerId="AD" clId="Web-{029AB39F-E0C9-2000-A317-799F049DB7FB}" dt="2021-03-12T17:20:55.369" v="4"/>
          <ac:spMkLst>
            <pc:docMk/>
            <pc:sldMk cId="707797185" sldId="276"/>
            <ac:spMk id="40" creationId="{CA5B2A81-2C8E-4963-AFD4-E539D168B475}"/>
          </ac:spMkLst>
        </pc:spChg>
        <pc:spChg chg="add del">
          <ac:chgData name="Sedláčková Sylvie" userId="S::s.sedlackova@pppkhk.cz::585ece93-c5b5-46ce-a10d-2dd75d747685" providerId="AD" clId="Web-{029AB39F-E0C9-2000-A317-799F049DB7FB}" dt="2021-03-12T17:28:38.362" v="15"/>
          <ac:spMkLst>
            <pc:docMk/>
            <pc:sldMk cId="707797185" sldId="276"/>
            <ac:spMk id="126" creationId="{CA5B2A81-2C8E-4963-AFD4-E539D168B475}"/>
          </ac:spMkLst>
        </pc:spChg>
        <pc:spChg chg="add del">
          <ac:chgData name="Sedláčková Sylvie" userId="S::s.sedlackova@pppkhk.cz::585ece93-c5b5-46ce-a10d-2dd75d747685" providerId="AD" clId="Web-{029AB39F-E0C9-2000-A317-799F049DB7FB}" dt="2021-03-12T17:21:33.479" v="7"/>
          <ac:spMkLst>
            <pc:docMk/>
            <pc:sldMk cId="707797185" sldId="276"/>
            <ac:spMk id="165" creationId="{2E61ADD4-967B-4465-8688-0530A73F6F2A}"/>
          </ac:spMkLst>
        </pc:spChg>
        <pc:spChg chg="add">
          <ac:chgData name="Sedláčková Sylvie" userId="S::s.sedlackova@pppkhk.cz::585ece93-c5b5-46ce-a10d-2dd75d747685" providerId="AD" clId="Web-{029AB39F-E0C9-2000-A317-799F049DB7FB}" dt="2021-03-12T17:28:38.362" v="15"/>
          <ac:spMkLst>
            <pc:docMk/>
            <pc:sldMk cId="707797185" sldId="276"/>
            <ac:spMk id="282" creationId="{C9757E9E-CCD5-49A5-A016-FC18317317A2}"/>
          </ac:spMkLst>
        </pc:spChg>
        <pc:grpChg chg="del">
          <ac:chgData name="Sedláčková Sylvie" userId="S::s.sedlackova@pppkhk.cz::585ece93-c5b5-46ce-a10d-2dd75d747685" providerId="AD" clId="Web-{029AB39F-E0C9-2000-A317-799F049DB7FB}" dt="2021-03-12T17:20:04.555" v="0"/>
          <ac:grpSpMkLst>
            <pc:docMk/>
            <pc:sldMk cId="707797185" sldId="276"/>
            <ac:grpSpMk id="9" creationId="{9494E066-0146-46E9-BAF1-C33240ABA294}"/>
          </ac:grpSpMkLst>
        </pc:grpChg>
        <pc:grpChg chg="del">
          <ac:chgData name="Sedláčková Sylvie" userId="S::s.sedlackova@pppkhk.cz::585ece93-c5b5-46ce-a10d-2dd75d747685" providerId="AD" clId="Web-{029AB39F-E0C9-2000-A317-799F049DB7FB}" dt="2021-03-12T17:20:04.555" v="0"/>
          <ac:grpSpMkLst>
            <pc:docMk/>
            <pc:sldMk cId="707797185" sldId="276"/>
            <ac:grpSpMk id="17" creationId="{D9ED822D-7562-43BC-A300-9D43D8263DA9}"/>
          </ac:grpSpMkLst>
        </pc:grpChg>
        <pc:grpChg chg="add del">
          <ac:chgData name="Sedláčková Sylvie" userId="S::s.sedlackova@pppkhk.cz::585ece93-c5b5-46ce-a10d-2dd75d747685" providerId="AD" clId="Web-{029AB39F-E0C9-2000-A317-799F049DB7FB}" dt="2021-03-12T17:20:55.369" v="4"/>
          <ac:grpSpMkLst>
            <pc:docMk/>
            <pc:sldMk cId="707797185" sldId="276"/>
            <ac:grpSpMk id="34" creationId="{9494E066-0146-46E9-BAF1-C33240ABA294}"/>
          </ac:grpSpMkLst>
        </pc:grpChg>
        <pc:grpChg chg="add del">
          <ac:chgData name="Sedláčková Sylvie" userId="S::s.sedlackova@pppkhk.cz::585ece93-c5b5-46ce-a10d-2dd75d747685" providerId="AD" clId="Web-{029AB39F-E0C9-2000-A317-799F049DB7FB}" dt="2021-03-12T17:20:55.369" v="4"/>
          <ac:grpSpMkLst>
            <pc:docMk/>
            <pc:sldMk cId="707797185" sldId="276"/>
            <ac:grpSpMk id="44" creationId="{BA595053-E415-459A-BEFE-AB5E8230FC8E}"/>
          </ac:grpSpMkLst>
        </pc:grpChg>
        <pc:grpChg chg="add del">
          <ac:chgData name="Sedláčková Sylvie" userId="S::s.sedlackova@pppkhk.cz::585ece93-c5b5-46ce-a10d-2dd75d747685" providerId="AD" clId="Web-{029AB39F-E0C9-2000-A317-799F049DB7FB}" dt="2021-03-12T17:28:38.362" v="15"/>
          <ac:grpSpMkLst>
            <pc:docMk/>
            <pc:sldMk cId="707797185" sldId="276"/>
            <ac:grpSpMk id="120" creationId="{9494E066-0146-46E9-BAF1-C33240ABA294}"/>
          </ac:grpSpMkLst>
        </pc:grpChg>
        <pc:grpChg chg="add del">
          <ac:chgData name="Sedláčková Sylvie" userId="S::s.sedlackova@pppkhk.cz::585ece93-c5b5-46ce-a10d-2dd75d747685" providerId="AD" clId="Web-{029AB39F-E0C9-2000-A317-799F049DB7FB}" dt="2021-03-12T17:21:33.479" v="7"/>
          <ac:grpSpMkLst>
            <pc:docMk/>
            <pc:sldMk cId="707797185" sldId="276"/>
            <ac:grpSpMk id="159" creationId="{9494E066-0146-46E9-BAF1-C33240ABA294}"/>
          </ac:grpSpMkLst>
        </pc:grpChg>
        <pc:grpChg chg="add del">
          <ac:chgData name="Sedláčková Sylvie" userId="S::s.sedlackova@pppkhk.cz::585ece93-c5b5-46ce-a10d-2dd75d747685" providerId="AD" clId="Web-{029AB39F-E0C9-2000-A317-799F049DB7FB}" dt="2021-03-12T17:21:33.479" v="7"/>
          <ac:grpSpMkLst>
            <pc:docMk/>
            <pc:sldMk cId="707797185" sldId="276"/>
            <ac:grpSpMk id="167" creationId="{D9ED822D-7562-43BC-A300-9D43D8263DA9}"/>
          </ac:grpSpMkLst>
        </pc:grpChg>
        <pc:grpChg chg="add del">
          <ac:chgData name="Sedláčková Sylvie" userId="S::s.sedlackova@pppkhk.cz::585ece93-c5b5-46ce-a10d-2dd75d747685" providerId="AD" clId="Web-{029AB39F-E0C9-2000-A317-799F049DB7FB}" dt="2021-03-12T17:28:38.362" v="15"/>
          <ac:grpSpMkLst>
            <pc:docMk/>
            <pc:sldMk cId="707797185" sldId="276"/>
            <ac:grpSpMk id="187" creationId="{466BD917-8B7F-425F-B73C-5B9A2F1C12CF}"/>
          </ac:grpSpMkLst>
        </pc:grpChg>
        <pc:grpChg chg="add">
          <ac:chgData name="Sedláčková Sylvie" userId="S::s.sedlackova@pppkhk.cz::585ece93-c5b5-46ce-a10d-2dd75d747685" providerId="AD" clId="Web-{029AB39F-E0C9-2000-A317-799F049DB7FB}" dt="2021-03-12T17:28:38.362" v="15"/>
          <ac:grpSpMkLst>
            <pc:docMk/>
            <pc:sldMk cId="707797185" sldId="276"/>
            <ac:grpSpMk id="276" creationId="{9494E066-0146-46E9-BAF1-C33240ABA294}"/>
          </ac:grpSpMkLst>
        </pc:grpChg>
        <pc:grpChg chg="add">
          <ac:chgData name="Sedláčková Sylvie" userId="S::s.sedlackova@pppkhk.cz::585ece93-c5b5-46ce-a10d-2dd75d747685" providerId="AD" clId="Web-{029AB39F-E0C9-2000-A317-799F049DB7FB}" dt="2021-03-12T17:28:38.362" v="15"/>
          <ac:grpSpMkLst>
            <pc:docMk/>
            <pc:sldMk cId="707797185" sldId="276"/>
            <ac:grpSpMk id="284" creationId="{1781FF6F-5DEF-409F-A063-79558272397E}"/>
          </ac:grpSpMkLst>
        </pc:grpChg>
        <pc:grpChg chg="add">
          <ac:chgData name="Sedláčková Sylvie" userId="S::s.sedlackova@pppkhk.cz::585ece93-c5b5-46ce-a10d-2dd75d747685" providerId="AD" clId="Web-{029AB39F-E0C9-2000-A317-799F049DB7FB}" dt="2021-03-12T17:28:38.362" v="15"/>
          <ac:grpSpMkLst>
            <pc:docMk/>
            <pc:sldMk cId="707797185" sldId="276"/>
            <ac:grpSpMk id="348" creationId="{801DF50F-B47F-405F-BDF3-73DAC01BB90A}"/>
          </ac:grpSpMkLst>
        </pc:grpChg>
        <pc:cxnChg chg="del">
          <ac:chgData name="Sedláčková Sylvie" userId="S::s.sedlackova@pppkhk.cz::585ece93-c5b5-46ce-a10d-2dd75d747685" providerId="AD" clId="Web-{029AB39F-E0C9-2000-A317-799F049DB7FB}" dt="2021-03-12T17:20:04.555" v="0"/>
          <ac:cxnSpMkLst>
            <pc:docMk/>
            <pc:sldMk cId="707797185" sldId="276"/>
            <ac:cxnSpMk id="7" creationId="{AE0C0B2A-3FD1-4235-A16E-0ED1E028A93E}"/>
          </ac:cxnSpMkLst>
        </pc:cxnChg>
        <pc:cxnChg chg="del">
          <ac:chgData name="Sedláčková Sylvie" userId="S::s.sedlackova@pppkhk.cz::585ece93-c5b5-46ce-a10d-2dd75d747685" providerId="AD" clId="Web-{029AB39F-E0C9-2000-A317-799F049DB7FB}" dt="2021-03-12T17:20:04.555" v="0"/>
          <ac:cxnSpMkLst>
            <pc:docMk/>
            <pc:sldMk cId="707797185" sldId="276"/>
            <ac:cxnSpMk id="27" creationId="{52A8EF8A-6DD1-434A-9E4F-EFD86A15E5AD}"/>
          </ac:cxnSpMkLst>
        </pc:cxnChg>
        <pc:cxnChg chg="add del">
          <ac:chgData name="Sedláčková Sylvie" userId="S::s.sedlackova@pppkhk.cz::585ece93-c5b5-46ce-a10d-2dd75d747685" providerId="AD" clId="Web-{029AB39F-E0C9-2000-A317-799F049DB7FB}" dt="2021-03-12T17:20:55.369" v="4"/>
          <ac:cxnSpMkLst>
            <pc:docMk/>
            <pc:sldMk cId="707797185" sldId="276"/>
            <ac:cxnSpMk id="32" creationId="{AE0C0B2A-3FD1-4235-A16E-0ED1E028A93E}"/>
          </ac:cxnSpMkLst>
        </pc:cxnChg>
        <pc:cxnChg chg="add del">
          <ac:chgData name="Sedláčková Sylvie" userId="S::s.sedlackova@pppkhk.cz::585ece93-c5b5-46ce-a10d-2dd75d747685" providerId="AD" clId="Web-{029AB39F-E0C9-2000-A317-799F049DB7FB}" dt="2021-03-12T17:20:55.369" v="4"/>
          <ac:cxnSpMkLst>
            <pc:docMk/>
            <pc:sldMk cId="707797185" sldId="276"/>
            <ac:cxnSpMk id="42" creationId="{C5E7DC88-9347-4DA2-A922-44BF91515279}"/>
          </ac:cxnSpMkLst>
        </pc:cxnChg>
        <pc:cxnChg chg="add del">
          <ac:chgData name="Sedláčková Sylvie" userId="S::s.sedlackova@pppkhk.cz::585ece93-c5b5-46ce-a10d-2dd75d747685" providerId="AD" clId="Web-{029AB39F-E0C9-2000-A317-799F049DB7FB}" dt="2021-03-12T17:28:38.362" v="15"/>
          <ac:cxnSpMkLst>
            <pc:docMk/>
            <pc:sldMk cId="707797185" sldId="276"/>
            <ac:cxnSpMk id="118" creationId="{AE0C0B2A-3FD1-4235-A16E-0ED1E028A93E}"/>
          </ac:cxnSpMkLst>
        </pc:cxnChg>
        <pc:cxnChg chg="add del">
          <ac:chgData name="Sedláčková Sylvie" userId="S::s.sedlackova@pppkhk.cz::585ece93-c5b5-46ce-a10d-2dd75d747685" providerId="AD" clId="Web-{029AB39F-E0C9-2000-A317-799F049DB7FB}" dt="2021-03-12T17:21:33.479" v="7"/>
          <ac:cxnSpMkLst>
            <pc:docMk/>
            <pc:sldMk cId="707797185" sldId="276"/>
            <ac:cxnSpMk id="157" creationId="{AE0C0B2A-3FD1-4235-A16E-0ED1E028A93E}"/>
          </ac:cxnSpMkLst>
        </pc:cxnChg>
        <pc:cxnChg chg="add del">
          <ac:chgData name="Sedláčková Sylvie" userId="S::s.sedlackova@pppkhk.cz::585ece93-c5b5-46ce-a10d-2dd75d747685" providerId="AD" clId="Web-{029AB39F-E0C9-2000-A317-799F049DB7FB}" dt="2021-03-12T17:21:33.479" v="7"/>
          <ac:cxnSpMkLst>
            <pc:docMk/>
            <pc:sldMk cId="707797185" sldId="276"/>
            <ac:cxnSpMk id="177" creationId="{52A8EF8A-6DD1-434A-9E4F-EFD86A15E5AD}"/>
          </ac:cxnSpMkLst>
        </pc:cxnChg>
        <pc:cxnChg chg="add del">
          <ac:chgData name="Sedláčková Sylvie" userId="S::s.sedlackova@pppkhk.cz::585ece93-c5b5-46ce-a10d-2dd75d747685" providerId="AD" clId="Web-{029AB39F-E0C9-2000-A317-799F049DB7FB}" dt="2021-03-12T17:28:38.362" v="15"/>
          <ac:cxnSpMkLst>
            <pc:docMk/>
            <pc:sldMk cId="707797185" sldId="276"/>
            <ac:cxnSpMk id="185" creationId="{ADEE229A-FA2F-41CD-AB19-7E8FA9B69776}"/>
          </ac:cxnSpMkLst>
        </pc:cxnChg>
        <pc:cxnChg chg="add">
          <ac:chgData name="Sedláčková Sylvie" userId="S::s.sedlackova@pppkhk.cz::585ece93-c5b5-46ce-a10d-2dd75d747685" providerId="AD" clId="Web-{029AB39F-E0C9-2000-A317-799F049DB7FB}" dt="2021-03-12T17:28:38.362" v="15"/>
          <ac:cxnSpMkLst>
            <pc:docMk/>
            <pc:sldMk cId="707797185" sldId="276"/>
            <ac:cxnSpMk id="274" creationId="{AE0C0B2A-3FD1-4235-A16E-0ED1E028A93E}"/>
          </ac:cxnSpMkLst>
        </pc:cxnChg>
        <pc:cxnChg chg="add">
          <ac:chgData name="Sedláčková Sylvie" userId="S::s.sedlackova@pppkhk.cz::585ece93-c5b5-46ce-a10d-2dd75d747685" providerId="AD" clId="Web-{029AB39F-E0C9-2000-A317-799F049DB7FB}" dt="2021-03-12T17:28:38.362" v="15"/>
          <ac:cxnSpMkLst>
            <pc:docMk/>
            <pc:sldMk cId="707797185" sldId="276"/>
            <ac:cxnSpMk id="346" creationId="{D56ACE5F-BE95-4218-ADF7-6F1DEF6A9465}"/>
          </ac:cxnSpMkLst>
        </pc:cxnChg>
      </pc:sldChg>
    </pc:docChg>
  </pc:docChgLst>
  <pc:docChgLst>
    <pc:chgData name="Sedláčková Sylvie" userId="S::s.sedlackova@pppkhk.cz::585ece93-c5b5-46ce-a10d-2dd75d747685" providerId="AD" clId="Web-{BE3F4870-6323-5722-B908-2DBD8020F73A}"/>
    <pc:docChg chg="addSld modSld">
      <pc:chgData name="Sedláčková Sylvie" userId="S::s.sedlackova@pppkhk.cz::585ece93-c5b5-46ce-a10d-2dd75d747685" providerId="AD" clId="Web-{BE3F4870-6323-5722-B908-2DBD8020F73A}" dt="2021-03-11T12:52:34.354" v="130" actId="20577"/>
      <pc:docMkLst>
        <pc:docMk/>
      </pc:docMkLst>
      <pc:sldChg chg="modSp">
        <pc:chgData name="Sedláčková Sylvie" userId="S::s.sedlackova@pppkhk.cz::585ece93-c5b5-46ce-a10d-2dd75d747685" providerId="AD" clId="Web-{BE3F4870-6323-5722-B908-2DBD8020F73A}" dt="2021-03-11T12:26:44.040" v="96" actId="20577"/>
        <pc:sldMkLst>
          <pc:docMk/>
          <pc:sldMk cId="4167330083" sldId="257"/>
        </pc:sldMkLst>
        <pc:spChg chg="mod">
          <ac:chgData name="Sedláčková Sylvie" userId="S::s.sedlackova@pppkhk.cz::585ece93-c5b5-46ce-a10d-2dd75d747685" providerId="AD" clId="Web-{BE3F4870-6323-5722-B908-2DBD8020F73A}" dt="2021-03-11T12:26:44.040" v="96" actId="20577"/>
          <ac:spMkLst>
            <pc:docMk/>
            <pc:sldMk cId="4167330083" sldId="257"/>
            <ac:spMk id="2" creationId="{5DE512C2-2397-42BC-BB86-C19B32950813}"/>
          </ac:spMkLst>
        </pc:spChg>
      </pc:sldChg>
      <pc:sldChg chg="modSp">
        <pc:chgData name="Sedláčková Sylvie" userId="S::s.sedlackova@pppkhk.cz::585ece93-c5b5-46ce-a10d-2dd75d747685" providerId="AD" clId="Web-{BE3F4870-6323-5722-B908-2DBD8020F73A}" dt="2021-03-11T12:52:34.354" v="130" actId="20577"/>
        <pc:sldMkLst>
          <pc:docMk/>
          <pc:sldMk cId="369036100" sldId="266"/>
        </pc:sldMkLst>
        <pc:spChg chg="mod">
          <ac:chgData name="Sedláčková Sylvie" userId="S::s.sedlackova@pppkhk.cz::585ece93-c5b5-46ce-a10d-2dd75d747685" providerId="AD" clId="Web-{BE3F4870-6323-5722-B908-2DBD8020F73A}" dt="2021-03-11T12:52:34.354" v="130" actId="20577"/>
          <ac:spMkLst>
            <pc:docMk/>
            <pc:sldMk cId="369036100" sldId="266"/>
            <ac:spMk id="2" creationId="{11DD1BAE-77D1-47D1-B77D-2C1466FE8F44}"/>
          </ac:spMkLst>
        </pc:spChg>
      </pc:sldChg>
      <pc:sldChg chg="modSp new">
        <pc:chgData name="Sedláčková Sylvie" userId="S::s.sedlackova@pppkhk.cz::585ece93-c5b5-46ce-a10d-2dd75d747685" providerId="AD" clId="Web-{BE3F4870-6323-5722-B908-2DBD8020F73A}" dt="2021-03-11T12:34:41.071" v="114" actId="20577"/>
        <pc:sldMkLst>
          <pc:docMk/>
          <pc:sldMk cId="4157766041" sldId="269"/>
        </pc:sldMkLst>
        <pc:spChg chg="mod">
          <ac:chgData name="Sedláčková Sylvie" userId="S::s.sedlackova@pppkhk.cz::585ece93-c5b5-46ce-a10d-2dd75d747685" providerId="AD" clId="Web-{BE3F4870-6323-5722-B908-2DBD8020F73A}" dt="2021-03-11T12:34:41.071" v="114" actId="20577"/>
          <ac:spMkLst>
            <pc:docMk/>
            <pc:sldMk cId="4157766041" sldId="269"/>
            <ac:spMk id="2" creationId="{7F670C86-9D93-409C-A889-B06929497ACE}"/>
          </ac:spMkLst>
        </pc:spChg>
      </pc:sldChg>
      <pc:sldChg chg="new">
        <pc:chgData name="Sedláčková Sylvie" userId="S::s.sedlackova@pppkhk.cz::585ece93-c5b5-46ce-a10d-2dd75d747685" providerId="AD" clId="Web-{BE3F4870-6323-5722-B908-2DBD8020F73A}" dt="2021-03-11T12:48:30.143" v="115"/>
        <pc:sldMkLst>
          <pc:docMk/>
          <pc:sldMk cId="3840734567" sldId="270"/>
        </pc:sldMkLst>
      </pc:sldChg>
    </pc:docChg>
  </pc:docChgLst>
  <pc:docChgLst>
    <pc:chgData name="Sedláčková Sylvie" userId="S::s.sedlackova@pppkhk.cz::585ece93-c5b5-46ce-a10d-2dd75d747685" providerId="AD" clId="Web-{E969EBF0-6925-E66B-F742-6BBDAAC768D0}"/>
    <pc:docChg chg="addSld delSld modSld">
      <pc:chgData name="Sedláčková Sylvie" userId="S::s.sedlackova@pppkhk.cz::585ece93-c5b5-46ce-a10d-2dd75d747685" providerId="AD" clId="Web-{E969EBF0-6925-E66B-F742-6BBDAAC768D0}" dt="2021-03-12T15:16:02.043" v="68" actId="20577"/>
      <pc:docMkLst>
        <pc:docMk/>
      </pc:docMkLst>
      <pc:sldChg chg="del">
        <pc:chgData name="Sedláčková Sylvie" userId="S::s.sedlackova@pppkhk.cz::585ece93-c5b5-46ce-a10d-2dd75d747685" providerId="AD" clId="Web-{E969EBF0-6925-E66B-F742-6BBDAAC768D0}" dt="2021-03-12T15:09:31.239" v="13"/>
        <pc:sldMkLst>
          <pc:docMk/>
          <pc:sldMk cId="352491908" sldId="258"/>
        </pc:sldMkLst>
      </pc:sldChg>
      <pc:sldChg chg="del">
        <pc:chgData name="Sedláčková Sylvie" userId="S::s.sedlackova@pppkhk.cz::585ece93-c5b5-46ce-a10d-2dd75d747685" providerId="AD" clId="Web-{E969EBF0-6925-E66B-F742-6BBDAAC768D0}" dt="2021-03-12T15:13:32.535" v="27"/>
        <pc:sldMkLst>
          <pc:docMk/>
          <pc:sldMk cId="2951784150" sldId="259"/>
        </pc:sldMkLst>
      </pc:sldChg>
      <pc:sldChg chg="modSp">
        <pc:chgData name="Sedláčková Sylvie" userId="S::s.sedlackova@pppkhk.cz::585ece93-c5b5-46ce-a10d-2dd75d747685" providerId="AD" clId="Web-{E969EBF0-6925-E66B-F742-6BBDAAC768D0}" dt="2021-03-12T15:12:20.202" v="21" actId="20577"/>
        <pc:sldMkLst>
          <pc:docMk/>
          <pc:sldMk cId="111942342" sldId="260"/>
        </pc:sldMkLst>
        <pc:spChg chg="mod">
          <ac:chgData name="Sedláčková Sylvie" userId="S::s.sedlackova@pppkhk.cz::585ece93-c5b5-46ce-a10d-2dd75d747685" providerId="AD" clId="Web-{E969EBF0-6925-E66B-F742-6BBDAAC768D0}" dt="2021-03-12T15:12:20.202" v="21" actId="20577"/>
          <ac:spMkLst>
            <pc:docMk/>
            <pc:sldMk cId="111942342" sldId="260"/>
            <ac:spMk id="2" creationId="{BC5AA52D-0E0B-4F06-A1D3-0E5EA804C832}"/>
          </ac:spMkLst>
        </pc:spChg>
      </pc:sldChg>
      <pc:sldChg chg="modSp new">
        <pc:chgData name="Sedláčková Sylvie" userId="S::s.sedlackova@pppkhk.cz::585ece93-c5b5-46ce-a10d-2dd75d747685" providerId="AD" clId="Web-{E969EBF0-6925-E66B-F742-6BBDAAC768D0}" dt="2021-03-12T15:11:52.060" v="20" actId="20577"/>
        <pc:sldMkLst>
          <pc:docMk/>
          <pc:sldMk cId="1006921586" sldId="274"/>
        </pc:sldMkLst>
        <pc:spChg chg="mod">
          <ac:chgData name="Sedláčková Sylvie" userId="S::s.sedlackova@pppkhk.cz::585ece93-c5b5-46ce-a10d-2dd75d747685" providerId="AD" clId="Web-{E969EBF0-6925-E66B-F742-6BBDAAC768D0}" dt="2021-03-12T15:11:52.060" v="20" actId="20577"/>
          <ac:spMkLst>
            <pc:docMk/>
            <pc:sldMk cId="1006921586" sldId="274"/>
            <ac:spMk id="2" creationId="{555CDCB8-C821-4AA0-A59B-286C1FE081A7}"/>
          </ac:spMkLst>
        </pc:spChg>
        <pc:spChg chg="mod">
          <ac:chgData name="Sedláčková Sylvie" userId="S::s.sedlackova@pppkhk.cz::585ece93-c5b5-46ce-a10d-2dd75d747685" providerId="AD" clId="Web-{E969EBF0-6925-E66B-F742-6BBDAAC768D0}" dt="2021-03-12T15:08:49.315" v="12" actId="20577"/>
          <ac:spMkLst>
            <pc:docMk/>
            <pc:sldMk cId="1006921586" sldId="274"/>
            <ac:spMk id="3" creationId="{C163F908-43C8-4F48-9B4F-6734E26B84EC}"/>
          </ac:spMkLst>
        </pc:spChg>
      </pc:sldChg>
      <pc:sldChg chg="modSp new">
        <pc:chgData name="Sedláčková Sylvie" userId="S::s.sedlackova@pppkhk.cz::585ece93-c5b5-46ce-a10d-2dd75d747685" providerId="AD" clId="Web-{E969EBF0-6925-E66B-F742-6BBDAAC768D0}" dt="2021-03-12T15:13:23.597" v="26" actId="20577"/>
        <pc:sldMkLst>
          <pc:docMk/>
          <pc:sldMk cId="1861300418" sldId="275"/>
        </pc:sldMkLst>
        <pc:spChg chg="mod">
          <ac:chgData name="Sedláčková Sylvie" userId="S::s.sedlackova@pppkhk.cz::585ece93-c5b5-46ce-a10d-2dd75d747685" providerId="AD" clId="Web-{E969EBF0-6925-E66B-F742-6BBDAAC768D0}" dt="2021-03-12T15:13:06.392" v="24" actId="20577"/>
          <ac:spMkLst>
            <pc:docMk/>
            <pc:sldMk cId="1861300418" sldId="275"/>
            <ac:spMk id="2" creationId="{58AF3C86-C7B3-4997-A9EA-F9218368D40E}"/>
          </ac:spMkLst>
        </pc:spChg>
        <pc:spChg chg="mod">
          <ac:chgData name="Sedláčková Sylvie" userId="S::s.sedlackova@pppkhk.cz::585ece93-c5b5-46ce-a10d-2dd75d747685" providerId="AD" clId="Web-{E969EBF0-6925-E66B-F742-6BBDAAC768D0}" dt="2021-03-12T15:13:23.597" v="26" actId="20577"/>
          <ac:spMkLst>
            <pc:docMk/>
            <pc:sldMk cId="1861300418" sldId="275"/>
            <ac:spMk id="3" creationId="{1A2E6F42-5D29-4347-81DF-4C5385A26DDF}"/>
          </ac:spMkLst>
        </pc:spChg>
      </pc:sldChg>
      <pc:sldChg chg="modSp new">
        <pc:chgData name="Sedláčková Sylvie" userId="S::s.sedlackova@pppkhk.cz::585ece93-c5b5-46ce-a10d-2dd75d747685" providerId="AD" clId="Web-{E969EBF0-6925-E66B-F742-6BBDAAC768D0}" dt="2021-03-12T15:16:02.043" v="68" actId="20577"/>
        <pc:sldMkLst>
          <pc:docMk/>
          <pc:sldMk cId="2673139581" sldId="276"/>
        </pc:sldMkLst>
        <pc:spChg chg="mod">
          <ac:chgData name="Sedláčková Sylvie" userId="S::s.sedlackova@pppkhk.cz::585ece93-c5b5-46ce-a10d-2dd75d747685" providerId="AD" clId="Web-{E969EBF0-6925-E66B-F742-6BBDAAC768D0}" dt="2021-03-12T15:16:02.043" v="68" actId="20577"/>
          <ac:spMkLst>
            <pc:docMk/>
            <pc:sldMk cId="2673139581" sldId="276"/>
            <ac:spMk id="2" creationId="{04890194-FA38-45FE-8EDF-3F9C30043905}"/>
          </ac:spMkLst>
        </pc:spChg>
      </pc:sldChg>
      <pc:sldChg chg="modSp new del">
        <pc:chgData name="Sedláčková Sylvie" userId="S::s.sedlackova@pppkhk.cz::585ece93-c5b5-46ce-a10d-2dd75d747685" providerId="AD" clId="Web-{E969EBF0-6925-E66B-F742-6BBDAAC768D0}" dt="2021-03-12T15:15:28.151" v="49"/>
        <pc:sldMkLst>
          <pc:docMk/>
          <pc:sldMk cId="3665443214" sldId="276"/>
        </pc:sldMkLst>
        <pc:spChg chg="mod">
          <ac:chgData name="Sedláčková Sylvie" userId="S::s.sedlackova@pppkhk.cz::585ece93-c5b5-46ce-a10d-2dd75d747685" providerId="AD" clId="Web-{E969EBF0-6925-E66B-F742-6BBDAAC768D0}" dt="2021-03-12T15:15:18.494" v="48" actId="20577"/>
          <ac:spMkLst>
            <pc:docMk/>
            <pc:sldMk cId="3665443214" sldId="276"/>
            <ac:spMk id="2" creationId="{298ED31B-8A14-4142-B462-B4FC79A928EC}"/>
          </ac:spMkLst>
        </pc:spChg>
      </pc:sldChg>
    </pc:docChg>
  </pc:docChgLst>
  <pc:docChgLst>
    <pc:chgData name="Sedláčková Sylvie" userId="S::s.sedlackova@pppkhk.cz::585ece93-c5b5-46ce-a10d-2dd75d747685" providerId="AD" clId="Web-{AC037114-2EF3-8FAC-16D3-B28D33CDB3DA}"/>
    <pc:docChg chg="modSld">
      <pc:chgData name="Sedláčková Sylvie" userId="S::s.sedlackova@pppkhk.cz::585ece93-c5b5-46ce-a10d-2dd75d747685" providerId="AD" clId="Web-{AC037114-2EF3-8FAC-16D3-B28D33CDB3DA}" dt="2021-03-12T09:16:53.082" v="26" actId="20577"/>
      <pc:docMkLst>
        <pc:docMk/>
      </pc:docMkLst>
      <pc:sldChg chg="modSp">
        <pc:chgData name="Sedláčková Sylvie" userId="S::s.sedlackova@pppkhk.cz::585ece93-c5b5-46ce-a10d-2dd75d747685" providerId="AD" clId="Web-{AC037114-2EF3-8FAC-16D3-B28D33CDB3DA}" dt="2021-03-12T09:15:54.909" v="24" actId="20577"/>
        <pc:sldMkLst>
          <pc:docMk/>
          <pc:sldMk cId="4167330083" sldId="257"/>
        </pc:sldMkLst>
        <pc:spChg chg="mod">
          <ac:chgData name="Sedláčková Sylvie" userId="S::s.sedlackova@pppkhk.cz::585ece93-c5b5-46ce-a10d-2dd75d747685" providerId="AD" clId="Web-{AC037114-2EF3-8FAC-16D3-B28D33CDB3DA}" dt="2021-03-12T09:15:54.909" v="24" actId="20577"/>
          <ac:spMkLst>
            <pc:docMk/>
            <pc:sldMk cId="4167330083" sldId="257"/>
            <ac:spMk id="3" creationId="{8FF4A39D-52C9-4050-BCE8-3B3907235775}"/>
          </ac:spMkLst>
        </pc:spChg>
      </pc:sldChg>
      <pc:sldChg chg="modSp">
        <pc:chgData name="Sedláčková Sylvie" userId="S::s.sedlackova@pppkhk.cz::585ece93-c5b5-46ce-a10d-2dd75d747685" providerId="AD" clId="Web-{AC037114-2EF3-8FAC-16D3-B28D33CDB3DA}" dt="2021-03-12T09:16:53.082" v="26" actId="20577"/>
        <pc:sldMkLst>
          <pc:docMk/>
          <pc:sldMk cId="499779937" sldId="268"/>
        </pc:sldMkLst>
        <pc:spChg chg="mod">
          <ac:chgData name="Sedláčková Sylvie" userId="S::s.sedlackova@pppkhk.cz::585ece93-c5b5-46ce-a10d-2dd75d747685" providerId="AD" clId="Web-{AC037114-2EF3-8FAC-16D3-B28D33CDB3DA}" dt="2021-03-12T09:16:53.082" v="26" actId="20577"/>
          <ac:spMkLst>
            <pc:docMk/>
            <pc:sldMk cId="499779937" sldId="268"/>
            <ac:spMk id="2" creationId="{B9A482B5-EAB4-4C40-86A1-36B4675446D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200" y="1096965"/>
            <a:ext cx="7977600" cy="208569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6000" y="3945771"/>
            <a:ext cx="5760000" cy="1832730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0CA85-BF38-4762-934C-D00F2047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CA3C9-6579-49D9-A5FD-20231FB4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B94FE-6287-4D49-B0E5-FE9A9BA7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0C0B2A-3FD1-4235-A16E-0ED1E028A93E}"/>
              </a:ext>
            </a:extLst>
          </p:cNvPr>
          <p:cNvCxnSpPr>
            <a:cxnSpLocks/>
          </p:cNvCxnSpPr>
          <p:nvPr/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494E066-0146-46E9-BAF1-C33240ABA294}"/>
              </a:ext>
            </a:extLst>
          </p:cNvPr>
          <p:cNvGrpSpPr/>
          <p:nvPr/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</a:extLst>
            </p:cNvPr>
            <p:cNvGrpSpPr/>
            <p:nvPr/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3854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B6D0-92CA-4910-AE77-E238F4C8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13172-A138-4DD4-A5B1-58BA62507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897B9-E4AD-469B-A60D-9A1A4BD1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5E1B0-48D6-4F99-9955-39958BA9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F49DA-55D4-4E36-AEB9-A0E99E31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80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EBC7C-C5C1-4A79-A195-B35701C28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34A74-3328-469B-ABCA-96F2FE368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E19AB-5637-455E-89C3-B41702C2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F2A3-EBEE-4F42-BAC2-A482F00E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E1C27-1A43-4B0B-88D0-0C5FE1DB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35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161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45267-19A7-4A3D-9658-AD3F78DD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2305800"/>
            <a:ext cx="4636800" cy="22464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17554-5672-499F-BEB9-AB069E6D1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5250" y="2305800"/>
            <a:ext cx="4636800" cy="2246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1">
                <a:solidFill>
                  <a:schemeClr val="tx1"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BA3C6-C279-46AA-B4EE-5F861D83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C125B-DDB9-4F4E-B9E9-A747E648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D465E-E86B-42A8-B18A-9046E40D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81007E-0E57-40DB-9A98-D04E0A05937B}"/>
              </a:ext>
            </a:extLst>
          </p:cNvPr>
          <p:cNvSpPr/>
          <p:nvPr/>
        </p:nvSpPr>
        <p:spPr>
          <a:xfrm>
            <a:off x="1437136" y="649304"/>
            <a:ext cx="340415" cy="340415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FFFFFF">
                  <a:alpha val="10000"/>
                </a:srgbClr>
              </a:gs>
            </a:gsLst>
            <a:lin ang="27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2D7ED2-BAE3-470E-9EFF-F2A49EDD9767}"/>
              </a:ext>
            </a:extLst>
          </p:cNvPr>
          <p:cNvGrpSpPr/>
          <p:nvPr/>
        </p:nvGrpSpPr>
        <p:grpSpPr>
          <a:xfrm rot="10800000">
            <a:off x="1079500" y="952167"/>
            <a:ext cx="641184" cy="1069728"/>
            <a:chOff x="6484111" y="2967038"/>
            <a:chExt cx="641184" cy="10697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B14D1A-9E1B-41C3-96AA-A5C40C4F9B3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00EC83EC-04A6-4533-80A5-B1817F1FB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id="{BF61FF24-9074-4265-ACF4-1AEC3621B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70">
                <a:extLst>
                  <a:ext uri="{FF2B5EF4-FFF2-40B4-BE49-F238E27FC236}">
                    <a16:creationId xmlns:a16="http://schemas.microsoft.com/office/drawing/2014/main" id="{8D31D9FF-672B-4C5E-B4B2-DD86A1244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991EBFD-EBD5-48CE-9178-AF5B6F50D416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1B45F046-3129-4A30-9402-44BA590C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24589F32-BB2E-46B1-BAB5-75EA779C7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70">
                <a:extLst>
                  <a:ext uri="{FF2B5EF4-FFF2-40B4-BE49-F238E27FC236}">
                    <a16:creationId xmlns:a16="http://schemas.microsoft.com/office/drawing/2014/main" id="{0BD46CA5-AE89-4413-AB8D-347179D88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43A360-3214-4DB8-BD85-C6AE48D02D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355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36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42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102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6A27C-9BDA-43B3-96EA-C145EA7F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FBD5E-AA17-42F1-8615-49F2664D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7A2D5-EBE5-43DD-8CF2-8B90801A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16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51E1-40E1-4ED2-A9E3-6376E774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1" y="955674"/>
            <a:ext cx="3531600" cy="138499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AE5E-AD83-40D4-8BDB-6B252502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850" y="882651"/>
            <a:ext cx="5760000" cy="48958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DF8E2-A28B-4889-AD9E-1D733FEA2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9401" y="2584759"/>
            <a:ext cx="3531600" cy="319374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EF812-B775-468C-84D9-4394CC19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1DEB3-5237-467C-A5B6-EDA7F366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77A6B-440F-4D7B-92DA-1B964D02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89B2F1-1E32-44DB-B50E-BEA1896CAD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43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6B204-119E-45DB-A177-995FF5D9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55456"/>
            <a:ext cx="3531600" cy="1384995"/>
          </a:xfrm>
        </p:spPr>
        <p:txBody>
          <a:bodyPr anchor="b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CD3036-53A8-4361-AAAC-D8072EB47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40001"/>
            <a:ext cx="6115050" cy="5238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CFCD5-820E-47D9-9A60-57680C4C9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0000" y="2584758"/>
            <a:ext cx="3531600" cy="32842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446C3-A62E-4690-9098-53D59C4C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6C8B8-EA3D-45E5-950A-B6F1EA0B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ACAB7-ADBF-42E5-A214-232BA9EF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E80DA6-B971-46B7-B0D3-8581AE0B6A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654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4EC743F4-8769-40B4-85DF-6CB8DE9F66AA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FF2BD96E-3838-45D2-9031-D3AF67C920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85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0" r:id="rId6"/>
    <p:sldLayoutId id="2147483726" r:id="rId7"/>
    <p:sldLayoutId id="2147483727" r:id="rId8"/>
    <p:sldLayoutId id="2147483728" r:id="rId9"/>
    <p:sldLayoutId id="2147483729" r:id="rId10"/>
    <p:sldLayoutId id="214748373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.sedlackova@pppkhk.cz" TargetMode="External"/><Relationship Id="rId2" Type="http://schemas.openxmlformats.org/officeDocument/2006/relationships/hyperlink" Target="mailto:m.svec@pppkhk.cz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6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90000" y="395289"/>
            <a:ext cx="4075200" cy="2226688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cs-CZ" sz="3400">
                <a:latin typeface="Book Antiqua"/>
              </a:rPr>
            </a:br>
            <a:r>
              <a:rPr lang="cs-CZ" sz="3400">
                <a:latin typeface="Book Antiqua"/>
              </a:rPr>
              <a:t>Projekt I-KAP KHK II</a:t>
            </a:r>
            <a:br>
              <a:rPr lang="cs-CZ" sz="3400">
                <a:latin typeface="Book Antiqua"/>
              </a:rPr>
            </a:br>
            <a:br>
              <a:rPr lang="cs-CZ" sz="3400">
                <a:latin typeface="Book Antiqua"/>
              </a:rPr>
            </a:br>
            <a:r>
              <a:rPr lang="cs-CZ" sz="3400" b="1">
                <a:latin typeface="Book Antiqua"/>
              </a:rPr>
              <a:t>Rozvoj kariérového poradenství</a:t>
            </a:r>
            <a:br>
              <a:rPr lang="cs-CZ" sz="3400" b="1">
                <a:latin typeface="Book Antiqua"/>
              </a:rPr>
            </a:br>
            <a:endParaRPr lang="cs-CZ" sz="340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90000" y="4248000"/>
            <a:ext cx="4075200" cy="20695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solidFill>
                  <a:srgbClr val="000000"/>
                </a:solidFill>
                <a:latin typeface="Book Antiqua"/>
              </a:rPr>
              <a:t>Prezentace aktivit partnera projektu </a:t>
            </a:r>
            <a:endParaRPr lang="cs-CZ">
              <a:solidFill>
                <a:srgbClr val="000000">
                  <a:alpha val="60000"/>
                </a:srgbClr>
              </a:solidFill>
              <a:latin typeface="Book Antiqua"/>
            </a:endParaRPr>
          </a:p>
          <a:p>
            <a:r>
              <a:rPr lang="cs-CZ">
                <a:solidFill>
                  <a:srgbClr val="000000"/>
                </a:solidFill>
                <a:latin typeface="Book Antiqua"/>
              </a:rPr>
              <a:t>PPP a SPC KHK</a:t>
            </a:r>
            <a:endParaRPr lang="cs-CZ">
              <a:latin typeface="Book Antiqua"/>
            </a:endParaRPr>
          </a:p>
        </p:txBody>
      </p:sp>
      <p:grpSp>
        <p:nvGrpSpPr>
          <p:cNvPr id="16" name="Group 18">
            <a:extLst>
              <a:ext uri="{FF2B5EF4-FFF2-40B4-BE49-F238E27FC236}">
                <a16:creationId xmlns:a16="http://schemas.microsoft.com/office/drawing/2014/main" id="{50F37AA1-A09B-4E28-987B-38E5060E1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19525" y="2840038"/>
            <a:ext cx="2216150" cy="1177924"/>
            <a:chOff x="4987925" y="2840038"/>
            <a:chExt cx="2216150" cy="117792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874D018-FDBA-4AD4-8C74-17D41F4FB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20">
              <a:extLst>
                <a:ext uri="{FF2B5EF4-FFF2-40B4-BE49-F238E27FC236}">
                  <a16:creationId xmlns:a16="http://schemas.microsoft.com/office/drawing/2014/main" id="{DB43F5C4-EF74-49F4-97CB-97938DDC2F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B74E0761-A6EC-4896-A2D4-97A0AF0AA0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27" name="Freeform 68">
                  <a:extLst>
                    <a:ext uri="{FF2B5EF4-FFF2-40B4-BE49-F238E27FC236}">
                      <a16:creationId xmlns:a16="http://schemas.microsoft.com/office/drawing/2014/main" id="{E02DDA0C-BC2F-4EA7-B34E-E0A38B82BA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69">
                  <a:extLst>
                    <a:ext uri="{FF2B5EF4-FFF2-40B4-BE49-F238E27FC236}">
                      <a16:creationId xmlns:a16="http://schemas.microsoft.com/office/drawing/2014/main" id="{CF13B05D-4163-4B4E-A2D2-FA7ED946823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Line 70">
                  <a:extLst>
                    <a:ext uri="{FF2B5EF4-FFF2-40B4-BE49-F238E27FC236}">
                      <a16:creationId xmlns:a16="http://schemas.microsoft.com/office/drawing/2014/main" id="{6D222543-B140-45C1-A731-C56E6B3A17C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21D25868-4B38-41A5-8DA7-BB01E85342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24" name="Freeform 68">
                  <a:extLst>
                    <a:ext uri="{FF2B5EF4-FFF2-40B4-BE49-F238E27FC236}">
                      <a16:creationId xmlns:a16="http://schemas.microsoft.com/office/drawing/2014/main" id="{9BA6FA89-CCD8-4CC0-954F-FBBFA59737E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69">
                  <a:extLst>
                    <a:ext uri="{FF2B5EF4-FFF2-40B4-BE49-F238E27FC236}">
                      <a16:creationId xmlns:a16="http://schemas.microsoft.com/office/drawing/2014/main" id="{73005E59-2B44-4A62-A8F1-504FB170608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Line 70">
                  <a:extLst>
                    <a:ext uri="{FF2B5EF4-FFF2-40B4-BE49-F238E27FC236}">
                      <a16:creationId xmlns:a16="http://schemas.microsoft.com/office/drawing/2014/main" id="{C9AB3E16-8B92-47B2-BA2E-02935767A80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10" name="Picture 3">
            <a:extLst>
              <a:ext uri="{FF2B5EF4-FFF2-40B4-BE49-F238E27FC236}">
                <a16:creationId xmlns:a16="http://schemas.microsoft.com/office/drawing/2014/main" id="{B4D9533B-CDB8-481B-A087-3F04E49B59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23" r="2378" b="2"/>
          <a:stretch/>
        </p:blipFill>
        <p:spPr>
          <a:xfrm>
            <a:off x="5964950" y="540000"/>
            <a:ext cx="5778000" cy="5778000"/>
          </a:xfrm>
          <a:custGeom>
            <a:avLst/>
            <a:gdLst/>
            <a:ahLst/>
            <a:cxnLst/>
            <a:rect l="l" t="t" r="r" b="b"/>
            <a:pathLst>
              <a:path w="5778000" h="5778000">
                <a:moveTo>
                  <a:pt x="2889000" y="0"/>
                </a:moveTo>
                <a:cubicBezTo>
                  <a:pt x="4484551" y="0"/>
                  <a:pt x="5778000" y="1293449"/>
                  <a:pt x="5778000" y="2889000"/>
                </a:cubicBezTo>
                <a:cubicBezTo>
                  <a:pt x="5778000" y="4484551"/>
                  <a:pt x="4484551" y="5778000"/>
                  <a:pt x="2889000" y="5778000"/>
                </a:cubicBezTo>
                <a:cubicBezTo>
                  <a:pt x="1293449" y="5778000"/>
                  <a:pt x="0" y="4484551"/>
                  <a:pt x="0" y="2889000"/>
                </a:cubicBezTo>
                <a:cubicBezTo>
                  <a:pt x="0" y="1293449"/>
                  <a:pt x="1293449" y="0"/>
                  <a:pt x="288900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EA312E-35C5-46C7-BF98-DE46FEB23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>
                <a:latin typeface="Book Antiqua"/>
              </a:rPr>
              <a:t>Vzdělávání pro kariérové poradce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2DBECB-5A15-4961-BA03-72B824A98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359410" indent="-359410">
              <a:buFont typeface="Arial" panose="05000000000000000000" pitchFamily="2" charset="2"/>
              <a:buChar char="•"/>
            </a:pPr>
            <a:r>
              <a:rPr lang="cs-CZ" sz="2400" b="1">
                <a:solidFill>
                  <a:srgbClr val="000000"/>
                </a:solidFill>
                <a:latin typeface="Book Antiqua"/>
                <a:ea typeface="+mn-lt"/>
                <a:cs typeface="+mn-lt"/>
              </a:rPr>
              <a:t>Kurz typologie osobnosti MBTI  I</a:t>
            </a:r>
            <a:r>
              <a:rPr lang="cs-CZ" sz="2800">
                <a:solidFill>
                  <a:srgbClr val="000000"/>
                </a:solidFill>
                <a:latin typeface="Book Antiqua"/>
                <a:ea typeface="+mn-lt"/>
                <a:cs typeface="+mn-lt"/>
              </a:rPr>
              <a:t> </a:t>
            </a:r>
            <a:endParaRPr lang="cs-CZ" sz="2800">
              <a:solidFill>
                <a:srgbClr val="000000">
                  <a:alpha val="60000"/>
                </a:srgbClr>
              </a:solidFill>
              <a:latin typeface="Book Antiqua"/>
            </a:endParaRPr>
          </a:p>
          <a:p>
            <a:pPr marL="359410" indent="-359410">
              <a:buFont typeface="Arial" panose="05000000000000000000" pitchFamily="2" charset="2"/>
              <a:buChar char="•"/>
            </a:pPr>
            <a:r>
              <a:rPr lang="cs-CZ" b="1">
                <a:solidFill>
                  <a:srgbClr val="000000"/>
                </a:solidFill>
                <a:latin typeface="Book Antiqua"/>
                <a:ea typeface="+mn-lt"/>
                <a:cs typeface="+mn-lt"/>
              </a:rPr>
              <a:t>kde: </a:t>
            </a:r>
            <a:r>
              <a:rPr lang="cs-CZ">
                <a:solidFill>
                  <a:srgbClr val="000000"/>
                </a:solidFill>
                <a:latin typeface="Book Antiqua"/>
                <a:ea typeface="+mn-lt"/>
                <a:cs typeface="+mn-lt"/>
              </a:rPr>
              <a:t>PPP HK </a:t>
            </a:r>
            <a:endParaRPr lang="cs-CZ">
              <a:solidFill>
                <a:srgbClr val="000000">
                  <a:alpha val="60000"/>
                </a:srgbClr>
              </a:solidFill>
              <a:latin typeface="Book Antiqua"/>
            </a:endParaRPr>
          </a:p>
          <a:p>
            <a:pPr marL="359410" indent="-359410">
              <a:buFont typeface="Arial" panose="05000000000000000000" pitchFamily="2" charset="2"/>
              <a:buChar char="•"/>
            </a:pPr>
            <a:r>
              <a:rPr lang="cs-CZ" b="1">
                <a:solidFill>
                  <a:srgbClr val="000000"/>
                </a:solidFill>
                <a:latin typeface="Book Antiqua"/>
                <a:ea typeface="+mn-lt"/>
                <a:cs typeface="+mn-lt"/>
              </a:rPr>
              <a:t>kdy: </a:t>
            </a:r>
            <a:r>
              <a:rPr lang="cs-CZ">
                <a:solidFill>
                  <a:srgbClr val="000000"/>
                </a:solidFill>
                <a:latin typeface="Book Antiqua"/>
                <a:ea typeface="+mn-lt"/>
                <a:cs typeface="+mn-lt"/>
              </a:rPr>
              <a:t>předběžně březen 2020 </a:t>
            </a:r>
            <a:endParaRPr lang="cs-CZ">
              <a:solidFill>
                <a:srgbClr val="000000">
                  <a:alpha val="60000"/>
                </a:srgbClr>
              </a:solidFill>
              <a:latin typeface="Book Antiqua"/>
              <a:ea typeface="+mn-lt"/>
              <a:cs typeface="+mn-lt"/>
            </a:endParaRPr>
          </a:p>
          <a:p>
            <a:pPr marL="359410" indent="-359410">
              <a:buFont typeface="Arial" panose="05000000000000000000" pitchFamily="2" charset="2"/>
              <a:buChar char="•"/>
            </a:pPr>
            <a:r>
              <a:rPr lang="cs-CZ">
                <a:solidFill>
                  <a:srgbClr val="000000"/>
                </a:solidFill>
                <a:latin typeface="Book Antiqua"/>
                <a:ea typeface="+mn-lt"/>
                <a:cs typeface="+mn-lt"/>
              </a:rPr>
              <a:t>        (2 dny po 10-ti hodinách) </a:t>
            </a:r>
            <a:endParaRPr lang="cs-CZ">
              <a:solidFill>
                <a:srgbClr val="000000">
                  <a:alpha val="60000"/>
                </a:srgbClr>
              </a:solidFill>
              <a:latin typeface="Book Antiqua"/>
              <a:ea typeface="+mn-lt"/>
              <a:cs typeface="+mn-lt"/>
            </a:endParaRPr>
          </a:p>
          <a:p>
            <a:pPr marL="359410" indent="-359410">
              <a:buFont typeface="Arial" panose="05000000000000000000" pitchFamily="2" charset="2"/>
              <a:buChar char="•"/>
            </a:pPr>
            <a:endParaRPr lang="cs-CZ">
              <a:solidFill>
                <a:srgbClr val="000000">
                  <a:alpha val="60000"/>
                </a:srgbClr>
              </a:solidFill>
              <a:latin typeface="Book Antiqua"/>
            </a:endParaRPr>
          </a:p>
          <a:p>
            <a:pPr marL="359410" indent="-359410">
              <a:buFont typeface="Arial" panose="05000000000000000000" pitchFamily="2" charset="2"/>
              <a:buChar char="•"/>
            </a:pPr>
            <a:r>
              <a:rPr lang="cs-CZ" sz="2400" b="1">
                <a:solidFill>
                  <a:srgbClr val="000000"/>
                </a:solidFill>
                <a:latin typeface="Book Antiqua"/>
                <a:ea typeface="+mn-lt"/>
                <a:cs typeface="+mn-lt"/>
              </a:rPr>
              <a:t>Kurz typologie osobnosti MBTI II</a:t>
            </a:r>
            <a:r>
              <a:rPr lang="cs-CZ" b="1">
                <a:solidFill>
                  <a:srgbClr val="000000"/>
                </a:solidFill>
                <a:latin typeface="Book Antiqua"/>
                <a:ea typeface="+mn-lt"/>
                <a:cs typeface="+mn-lt"/>
              </a:rPr>
              <a:t> </a:t>
            </a:r>
            <a:endParaRPr lang="cs-CZ">
              <a:solidFill>
                <a:srgbClr val="000000">
                  <a:alpha val="60000"/>
                </a:srgbClr>
              </a:solidFill>
              <a:latin typeface="Book Antiqua"/>
            </a:endParaRPr>
          </a:p>
          <a:p>
            <a:pPr marL="359410" indent="-359410">
              <a:buFont typeface="Arial" panose="05000000000000000000" pitchFamily="2" charset="2"/>
              <a:buChar char="•"/>
            </a:pPr>
            <a:r>
              <a:rPr lang="cs-CZ" b="1">
                <a:solidFill>
                  <a:srgbClr val="000000"/>
                </a:solidFill>
                <a:latin typeface="Book Antiqua"/>
                <a:ea typeface="+mn-lt"/>
                <a:cs typeface="+mn-lt"/>
              </a:rPr>
              <a:t>kde: </a:t>
            </a:r>
            <a:r>
              <a:rPr lang="cs-CZ">
                <a:solidFill>
                  <a:srgbClr val="000000"/>
                </a:solidFill>
                <a:latin typeface="Book Antiqua"/>
                <a:ea typeface="+mn-lt"/>
                <a:cs typeface="+mn-lt"/>
              </a:rPr>
              <a:t>PPP HK </a:t>
            </a:r>
            <a:endParaRPr lang="cs-CZ">
              <a:solidFill>
                <a:srgbClr val="000000">
                  <a:alpha val="60000"/>
                </a:srgbClr>
              </a:solidFill>
              <a:latin typeface="Book Antiqua"/>
            </a:endParaRPr>
          </a:p>
          <a:p>
            <a:pPr marL="359410" indent="-359410">
              <a:buFont typeface="Arial" panose="05000000000000000000" pitchFamily="2" charset="2"/>
              <a:buChar char="•"/>
            </a:pPr>
            <a:r>
              <a:rPr lang="cs-CZ" b="1">
                <a:solidFill>
                  <a:srgbClr val="000000"/>
                </a:solidFill>
                <a:latin typeface="Book Antiqua"/>
                <a:ea typeface="+mn-lt"/>
                <a:cs typeface="+mn-lt"/>
              </a:rPr>
              <a:t>kdy: </a:t>
            </a:r>
            <a:r>
              <a:rPr lang="cs-CZ">
                <a:solidFill>
                  <a:srgbClr val="000000"/>
                </a:solidFill>
                <a:latin typeface="Book Antiqua"/>
                <a:ea typeface="+mn-lt"/>
                <a:cs typeface="+mn-lt"/>
              </a:rPr>
              <a:t>předběžně prosinec 2022</a:t>
            </a:r>
          </a:p>
          <a:p>
            <a:pPr marL="359410" indent="-359410">
              <a:buFont typeface="Arial" panose="05000000000000000000" pitchFamily="2" charset="2"/>
              <a:buChar char="•"/>
            </a:pPr>
            <a:endParaRPr lang="cs-CZ">
              <a:solidFill>
                <a:srgbClr val="000000">
                  <a:alpha val="60000"/>
                </a:srgbClr>
              </a:solidFill>
              <a:latin typeface="Book Antiqua"/>
            </a:endParaRPr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7C7EAF08-3099-4013-9493-535CC40EE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510" y="2318990"/>
            <a:ext cx="4066186" cy="306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76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262B9B-6AAF-4844-BC94-E96A38E13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>
                <a:latin typeface="Book Antiqua"/>
              </a:rPr>
              <a:t>Vzdělávání pro kariérové poradce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6208A6-203E-4885-8D93-8C2684C7D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cs-CZ" sz="2400" b="1">
              <a:solidFill>
                <a:srgbClr val="000000"/>
              </a:solidFill>
              <a:latin typeface="Book Antiqua"/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sz="2400" b="1">
                <a:solidFill>
                  <a:srgbClr val="000000"/>
                </a:solidFill>
                <a:latin typeface="Book Antiqua"/>
                <a:ea typeface="+mn-lt"/>
                <a:cs typeface="+mn-lt"/>
              </a:rPr>
              <a:t>    Rozvoj komunikačních dovedností </a:t>
            </a:r>
            <a:endParaRPr lang="cs-CZ" sz="2400">
              <a:solidFill>
                <a:srgbClr val="000000">
                  <a:alpha val="60000"/>
                </a:srgbClr>
              </a:solidFill>
              <a:latin typeface="Book Antiqua"/>
              <a:ea typeface="+mn-lt"/>
              <a:cs typeface="+mn-lt"/>
            </a:endParaRPr>
          </a:p>
          <a:p>
            <a:pPr marL="359410" indent="-359410"/>
            <a:r>
              <a:rPr lang="cs-CZ" b="1">
                <a:solidFill>
                  <a:srgbClr val="000000"/>
                </a:solidFill>
                <a:latin typeface="Book Antiqua"/>
                <a:ea typeface="+mn-lt"/>
                <a:cs typeface="+mn-lt"/>
              </a:rPr>
              <a:t>kde: </a:t>
            </a:r>
            <a:r>
              <a:rPr lang="cs-CZ">
                <a:solidFill>
                  <a:srgbClr val="000000"/>
                </a:solidFill>
                <a:latin typeface="Book Antiqua"/>
                <a:ea typeface="+mn-lt"/>
                <a:cs typeface="+mn-lt"/>
              </a:rPr>
              <a:t> PPP HK </a:t>
            </a:r>
            <a:endParaRPr lang="cs-CZ">
              <a:solidFill>
                <a:srgbClr val="000000">
                  <a:alpha val="60000"/>
                </a:srgbClr>
              </a:solidFill>
              <a:latin typeface="Book Antiqua"/>
            </a:endParaRPr>
          </a:p>
          <a:p>
            <a:pPr marL="359410" indent="-359410"/>
            <a:r>
              <a:rPr lang="cs-CZ" b="1">
                <a:solidFill>
                  <a:srgbClr val="000000"/>
                </a:solidFill>
                <a:latin typeface="Book Antiqua"/>
                <a:ea typeface="+mn-lt"/>
                <a:cs typeface="+mn-lt"/>
              </a:rPr>
              <a:t>kdy: </a:t>
            </a:r>
            <a:r>
              <a:rPr lang="cs-CZ">
                <a:solidFill>
                  <a:srgbClr val="000000"/>
                </a:solidFill>
                <a:latin typeface="Book Antiqua"/>
                <a:ea typeface="+mn-lt"/>
                <a:cs typeface="+mn-lt"/>
              </a:rPr>
              <a:t> předběžně březen 2023 </a:t>
            </a:r>
            <a:endParaRPr lang="cs-CZ">
              <a:solidFill>
                <a:srgbClr val="000000">
                  <a:alpha val="60000"/>
                </a:srgbClr>
              </a:solidFill>
              <a:latin typeface="Book Antiqua"/>
            </a:endParaRPr>
          </a:p>
        </p:txBody>
      </p:sp>
      <p:pic>
        <p:nvPicPr>
          <p:cNvPr id="4" name="Obrázek 4" descr="Obsah obrázku pták, vsedě, exteriér, mísa&#10;&#10;Popis se vygeneroval automaticky.">
            <a:extLst>
              <a:ext uri="{FF2B5EF4-FFF2-40B4-BE49-F238E27FC236}">
                <a16:creationId xmlns:a16="http://schemas.microsoft.com/office/drawing/2014/main" id="{CEAEA8BF-D5AF-4011-99DF-194D39352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814" y="2965472"/>
            <a:ext cx="4194132" cy="281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2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2469CF-9C7E-4DC2-87D5-BC3BAD38C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sz="2800" b="1">
                <a:latin typeface="Book Antiqua"/>
              </a:rPr>
            </a:br>
            <a:br>
              <a:rPr lang="cs-CZ" sz="2800" b="1">
                <a:latin typeface="Book Antiqua"/>
              </a:rPr>
            </a:br>
            <a:br>
              <a:rPr lang="cs-CZ" sz="2800" b="1">
                <a:latin typeface="Book Antiqua"/>
              </a:rPr>
            </a:br>
            <a:r>
              <a:rPr lang="cs-CZ" sz="2800" b="1">
                <a:latin typeface="Book Antiqua"/>
              </a:rPr>
              <a:t>Supervize</a:t>
            </a:r>
            <a:br>
              <a:rPr lang="cs-CZ" sz="2800" b="1">
                <a:latin typeface="Book Antiqua"/>
              </a:rPr>
            </a:br>
            <a:r>
              <a:rPr lang="cs-CZ" sz="2800" b="1">
                <a:latin typeface="Book Antiqua"/>
              </a:rPr>
              <a:t>                           </a:t>
            </a:r>
            <a:r>
              <a:rPr lang="cs-CZ" sz="2000" b="1">
                <a:latin typeface="Book Antiqua"/>
              </a:rPr>
              <a:t>kde: </a:t>
            </a:r>
            <a:r>
              <a:rPr lang="cs-CZ" sz="2000">
                <a:latin typeface="Book Antiqua"/>
              </a:rPr>
              <a:t>prezenčně PPP HK, distančně online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58B2B6-98B0-4060-AD9A-15C68D41D04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lvl="1"/>
            <a:r>
              <a:rPr lang="cs-CZ" sz="2400" b="1" i="0">
                <a:solidFill>
                  <a:srgbClr val="000000"/>
                </a:solidFill>
                <a:latin typeface="Book Antiqua"/>
              </a:rPr>
              <a:t>Psychologická </a:t>
            </a:r>
            <a:r>
              <a:rPr lang="cs-CZ" sz="2400" i="0">
                <a:solidFill>
                  <a:srgbClr val="000000"/>
                </a:solidFill>
                <a:latin typeface="Book Antiqua"/>
              </a:rPr>
              <a:t>(individuální)</a:t>
            </a:r>
          </a:p>
          <a:p>
            <a:pPr marL="342900" lvl="1" indent="-342900">
              <a:buFont typeface="Arial,Sans-Serif" panose="05000000000000000000" pitchFamily="2" charset="2"/>
              <a:buChar char="•"/>
            </a:pPr>
            <a:r>
              <a:rPr lang="cs-CZ" sz="1600" b="1" i="0">
                <a:solidFill>
                  <a:srgbClr val="000000"/>
                </a:solidFill>
                <a:latin typeface="Book Antiqua"/>
              </a:rPr>
              <a:t>kdy</a:t>
            </a:r>
            <a:r>
              <a:rPr lang="cs-CZ" sz="1600" b="1">
                <a:solidFill>
                  <a:srgbClr val="000000"/>
                </a:solidFill>
                <a:latin typeface="Book Antiqua"/>
              </a:rPr>
              <a:t>:</a:t>
            </a:r>
            <a:r>
              <a:rPr lang="cs-CZ" sz="1600">
                <a:solidFill>
                  <a:srgbClr val="000000"/>
                </a:solidFill>
                <a:latin typeface="Book Antiqua"/>
              </a:rPr>
              <a:t> </a:t>
            </a:r>
            <a:r>
              <a:rPr lang="cs-CZ" sz="1600" i="0">
                <a:solidFill>
                  <a:srgbClr val="000000"/>
                </a:solidFill>
                <a:latin typeface="Book Antiqua"/>
              </a:rPr>
              <a:t>lze využít 12x jednu hodinu kdykoliv v průběhu projektu a to od září 2021 </a:t>
            </a:r>
            <a:endParaRPr lang="cs-CZ" sz="1600" i="0">
              <a:solidFill>
                <a:srgbClr val="000000"/>
              </a:solidFill>
              <a:ea typeface="+mn-lt"/>
              <a:cs typeface="+mn-lt"/>
            </a:endParaRPr>
          </a:p>
          <a:p>
            <a:pPr marL="359410" indent="-359410">
              <a:buFont typeface="Arial,Sans-Serif" panose="05000000000000000000" pitchFamily="2" charset="2"/>
              <a:buChar char="•"/>
            </a:pPr>
            <a:r>
              <a:rPr lang="cs-CZ" sz="1600" b="1">
                <a:solidFill>
                  <a:srgbClr val="000000"/>
                </a:solidFill>
                <a:latin typeface="Book Antiqua"/>
              </a:rPr>
              <a:t>kdo: </a:t>
            </a:r>
            <a:r>
              <a:rPr lang="cs-CZ" sz="1600">
                <a:solidFill>
                  <a:srgbClr val="000000"/>
                </a:solidFill>
                <a:latin typeface="Book Antiqua"/>
              </a:rPr>
              <a:t>psycholog </a:t>
            </a:r>
            <a:endParaRPr lang="cs-CZ" sz="1600">
              <a:solidFill>
                <a:srgbClr val="000000"/>
              </a:solidFill>
              <a:ea typeface="+mn-lt"/>
              <a:cs typeface="+mn-lt"/>
            </a:endParaRPr>
          </a:p>
          <a:p>
            <a:pPr marL="359410" indent="-359410">
              <a:buFont typeface="Arial,Sans-Serif" panose="05000000000000000000" pitchFamily="2" charset="2"/>
              <a:buChar char="•"/>
            </a:pPr>
            <a:r>
              <a:rPr lang="cs-CZ" sz="1600" b="1">
                <a:solidFill>
                  <a:srgbClr val="000000"/>
                </a:solidFill>
                <a:latin typeface="Book Antiqua"/>
              </a:rPr>
              <a:t>náplň:</a:t>
            </a:r>
            <a:r>
              <a:rPr lang="cs-CZ" sz="1600">
                <a:solidFill>
                  <a:srgbClr val="000000"/>
                </a:solidFill>
                <a:latin typeface="Book Antiqua"/>
              </a:rPr>
              <a:t> např. předcházení vyhoření, konzultace pochyb, získávání nadhledu, vlastní silné a slabé stránky, … </a:t>
            </a:r>
            <a:endParaRPr lang="cs-CZ" sz="1600">
              <a:solidFill>
                <a:srgbClr val="000000"/>
              </a:solidFill>
              <a:ea typeface="+mn-lt"/>
              <a:cs typeface="+mn-lt"/>
            </a:endParaRPr>
          </a:p>
          <a:p>
            <a:pPr marL="359410" indent="-359410"/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BBECD0E-655D-439B-A037-96C14EA2F75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cs-CZ" sz="2400" b="1">
                <a:solidFill>
                  <a:srgbClr val="000000"/>
                </a:solidFill>
                <a:latin typeface="Book Antiqua"/>
              </a:rPr>
              <a:t>Oborová </a:t>
            </a:r>
            <a:r>
              <a:rPr lang="cs-CZ" sz="2400">
                <a:solidFill>
                  <a:srgbClr val="000000"/>
                </a:solidFill>
                <a:latin typeface="Book Antiqua"/>
              </a:rPr>
              <a:t>(skupinová)</a:t>
            </a:r>
            <a:endParaRPr lang="cs-CZ"/>
          </a:p>
          <a:p>
            <a:pPr marL="359410" indent="-359410"/>
            <a:r>
              <a:rPr lang="cs-CZ" b="1">
                <a:solidFill>
                  <a:srgbClr val="000000"/>
                </a:solidFill>
                <a:latin typeface="Book Antiqua"/>
              </a:rPr>
              <a:t>kdy: </a:t>
            </a:r>
            <a:r>
              <a:rPr lang="cs-CZ">
                <a:solidFill>
                  <a:srgbClr val="000000"/>
                </a:solidFill>
                <a:latin typeface="Book Antiqua"/>
              </a:rPr>
              <a:t>5x za projekt cca 4 hodiny </a:t>
            </a:r>
            <a:endParaRPr lang="cs-CZ">
              <a:solidFill>
                <a:srgbClr val="000000"/>
              </a:solidFill>
              <a:ea typeface="+mn-lt"/>
              <a:cs typeface="+mn-lt"/>
            </a:endParaRPr>
          </a:p>
          <a:p>
            <a:pPr marL="359410" indent="-359410"/>
            <a:r>
              <a:rPr lang="cs-CZ" b="1">
                <a:solidFill>
                  <a:srgbClr val="000000"/>
                </a:solidFill>
                <a:latin typeface="Book Antiqua"/>
              </a:rPr>
              <a:t>kdo: </a:t>
            </a:r>
            <a:r>
              <a:rPr lang="cs-CZ">
                <a:solidFill>
                  <a:srgbClr val="000000"/>
                </a:solidFill>
                <a:latin typeface="Book Antiqua"/>
              </a:rPr>
              <a:t>externí odborník KP/mentor</a:t>
            </a: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pPr marL="359410" indent="-359410"/>
            <a:r>
              <a:rPr lang="cs-CZ" b="1">
                <a:solidFill>
                  <a:srgbClr val="000000"/>
                </a:solidFill>
                <a:latin typeface="Book Antiqua"/>
              </a:rPr>
              <a:t>náplň:</a:t>
            </a:r>
            <a:r>
              <a:rPr lang="cs-CZ">
                <a:solidFill>
                  <a:srgbClr val="000000"/>
                </a:solidFill>
                <a:latin typeface="Book Antiqua"/>
              </a:rPr>
              <a:t> např. reflektování práce s žáky, komunikace, reflexe osobního růstu KP </a:t>
            </a:r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740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1EB5B4-E203-4B36-8765-B2FF2623F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>
                <a:latin typeface="Book Antiqua"/>
              </a:rPr>
              <a:t>Kontakty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51A15C-2B03-4636-8C08-2D922BDAD87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endParaRPr lang="cs-CZ" sz="2400" b="1">
              <a:solidFill>
                <a:srgbClr val="000000"/>
              </a:solidFill>
              <a:latin typeface="Book Antiqua"/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sz="2400" b="1">
                <a:solidFill>
                  <a:srgbClr val="000000"/>
                </a:solidFill>
                <a:latin typeface="Book Antiqua"/>
                <a:ea typeface="+mn-lt"/>
                <a:cs typeface="+mn-lt"/>
              </a:rPr>
              <a:t>Martin Švec</a:t>
            </a:r>
            <a:endParaRPr lang="cs-CZ" sz="2400">
              <a:solidFill>
                <a:srgbClr val="000000"/>
              </a:solidFill>
              <a:latin typeface="Book Antiqua"/>
            </a:endParaRPr>
          </a:p>
          <a:p>
            <a:pPr marL="0" indent="0">
              <a:buNone/>
            </a:pPr>
            <a:r>
              <a:rPr lang="cs-CZ">
                <a:solidFill>
                  <a:srgbClr val="000000"/>
                </a:solidFill>
                <a:latin typeface="Book Antiqua"/>
                <a:ea typeface="+mn-lt"/>
                <a:cs typeface="+mn-lt"/>
              </a:rPr>
              <a:t>PPP a SPC KHK</a:t>
            </a:r>
            <a:endParaRPr lang="cs-CZ">
              <a:solidFill>
                <a:srgbClr val="000000"/>
              </a:solidFill>
              <a:latin typeface="Book Antiqua"/>
            </a:endParaRPr>
          </a:p>
          <a:p>
            <a:pPr marL="0" indent="0">
              <a:buNone/>
            </a:pPr>
            <a:r>
              <a:rPr lang="cs-CZ">
                <a:solidFill>
                  <a:srgbClr val="000000"/>
                </a:solidFill>
                <a:latin typeface="Book Antiqua"/>
                <a:ea typeface="+mn-lt"/>
                <a:cs typeface="+mn-lt"/>
              </a:rPr>
              <a:t>metodik aktivit kariérového poradenství</a:t>
            </a:r>
            <a:endParaRPr lang="cs-CZ">
              <a:solidFill>
                <a:srgbClr val="000000"/>
              </a:solidFill>
              <a:latin typeface="Book Antiqua"/>
            </a:endParaRPr>
          </a:p>
          <a:p>
            <a:pPr marL="0" indent="0">
              <a:buNone/>
            </a:pPr>
            <a:r>
              <a:rPr lang="cs-CZ">
                <a:solidFill>
                  <a:srgbClr val="000000"/>
                </a:solidFill>
                <a:latin typeface="Book Antiqua"/>
                <a:ea typeface="+mn-lt"/>
                <a:cs typeface="+mn-lt"/>
              </a:rPr>
              <a:t>projekt I-KAP KHK II</a:t>
            </a:r>
            <a:endParaRPr lang="cs-CZ">
              <a:solidFill>
                <a:srgbClr val="000000"/>
              </a:solidFill>
              <a:latin typeface="Book Antiqua"/>
            </a:endParaRPr>
          </a:p>
          <a:p>
            <a:pPr marL="0" indent="0">
              <a:buNone/>
            </a:pPr>
            <a:r>
              <a:rPr lang="cs-CZ">
                <a:solidFill>
                  <a:srgbClr val="000000"/>
                </a:solidFill>
                <a:latin typeface="Book Antiqua"/>
                <a:ea typeface="+mn-lt"/>
                <a:cs typeface="+mn-lt"/>
              </a:rPr>
              <a:t>tel.: 725 986 911</a:t>
            </a:r>
            <a:endParaRPr lang="cs-CZ">
              <a:solidFill>
                <a:srgbClr val="000000"/>
              </a:solidFill>
              <a:latin typeface="Book Antiqua"/>
            </a:endParaRPr>
          </a:p>
          <a:p>
            <a:pPr marL="0" indent="0">
              <a:buNone/>
            </a:pPr>
            <a:r>
              <a:rPr lang="cs-CZ">
                <a:solidFill>
                  <a:srgbClr val="000000"/>
                </a:solidFill>
                <a:latin typeface="Book Antiqua"/>
                <a:ea typeface="+mn-lt"/>
                <a:cs typeface="+mn-lt"/>
              </a:rPr>
              <a:t>email: </a:t>
            </a:r>
            <a:r>
              <a:rPr lang="cs-CZ" u="sng">
                <a:solidFill>
                  <a:srgbClr val="000000"/>
                </a:solidFill>
                <a:latin typeface="Book Antiqua"/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m.svec@pppkhk.cz</a:t>
            </a:r>
            <a:endParaRPr lang="cs-CZ" u="sng">
              <a:solidFill>
                <a:srgbClr val="000000"/>
              </a:solidFill>
              <a:latin typeface="Book Antiqua"/>
            </a:endParaRPr>
          </a:p>
          <a:p>
            <a:pPr marL="359410" indent="-359410"/>
            <a:endParaRPr lang="cs-CZ">
              <a:solidFill>
                <a:srgbClr val="000000"/>
              </a:solidFill>
            </a:endParaRPr>
          </a:p>
          <a:p>
            <a:pPr marL="359410" indent="-359410"/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D4DE294-9479-4850-B34F-00C34836AED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endParaRPr lang="cs-CZ" sz="2400" b="1">
              <a:solidFill>
                <a:srgbClr val="000000"/>
              </a:solidFill>
              <a:latin typeface="Book Antiqua"/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sz="2400" b="1">
                <a:solidFill>
                  <a:srgbClr val="000000"/>
                </a:solidFill>
                <a:latin typeface="Book Antiqua"/>
                <a:ea typeface="+mn-lt"/>
                <a:cs typeface="+mn-lt"/>
              </a:rPr>
              <a:t>Sylvie Sedláčková</a:t>
            </a:r>
            <a:endParaRPr lang="cs-CZ" sz="2400">
              <a:solidFill>
                <a:srgbClr val="000000"/>
              </a:solidFill>
              <a:latin typeface="Book Antiqua"/>
            </a:endParaRPr>
          </a:p>
          <a:p>
            <a:pPr marL="0" indent="0">
              <a:buNone/>
            </a:pPr>
            <a:r>
              <a:rPr lang="cs-CZ">
                <a:solidFill>
                  <a:srgbClr val="000000"/>
                </a:solidFill>
                <a:latin typeface="Book Antiqua"/>
                <a:ea typeface="+mn-lt"/>
                <a:cs typeface="+mn-lt"/>
              </a:rPr>
              <a:t>PPP a SPC HKH</a:t>
            </a:r>
            <a:endParaRPr lang="cs-CZ">
              <a:solidFill>
                <a:srgbClr val="000000"/>
              </a:solidFill>
              <a:latin typeface="Book Antiqua"/>
            </a:endParaRPr>
          </a:p>
          <a:p>
            <a:pPr marL="0" indent="0">
              <a:buNone/>
            </a:pPr>
            <a:r>
              <a:rPr lang="cs-CZ">
                <a:solidFill>
                  <a:srgbClr val="000000"/>
                </a:solidFill>
                <a:latin typeface="Book Antiqua"/>
                <a:ea typeface="+mn-lt"/>
                <a:cs typeface="+mn-lt"/>
              </a:rPr>
              <a:t>metodik aktivit kariérového poradenství</a:t>
            </a:r>
            <a:endParaRPr lang="cs-CZ">
              <a:solidFill>
                <a:srgbClr val="000000"/>
              </a:solidFill>
              <a:latin typeface="Book Antiqua"/>
            </a:endParaRPr>
          </a:p>
          <a:p>
            <a:pPr marL="0" indent="0">
              <a:buNone/>
            </a:pPr>
            <a:r>
              <a:rPr lang="cs-CZ">
                <a:solidFill>
                  <a:srgbClr val="000000"/>
                </a:solidFill>
                <a:latin typeface="Book Antiqua"/>
                <a:ea typeface="+mn-lt"/>
                <a:cs typeface="+mn-lt"/>
              </a:rPr>
              <a:t>projekt I-KAP KHK II</a:t>
            </a:r>
            <a:endParaRPr lang="cs-CZ">
              <a:solidFill>
                <a:srgbClr val="000000"/>
              </a:solidFill>
              <a:latin typeface="Book Antiqua"/>
            </a:endParaRPr>
          </a:p>
          <a:p>
            <a:pPr marL="0" indent="0">
              <a:buNone/>
            </a:pPr>
            <a:r>
              <a:rPr lang="cs-CZ">
                <a:solidFill>
                  <a:srgbClr val="000000"/>
                </a:solidFill>
                <a:latin typeface="Book Antiqua"/>
                <a:ea typeface="+mn-lt"/>
                <a:cs typeface="+mn-lt"/>
              </a:rPr>
              <a:t>tel.: 721 980 388</a:t>
            </a:r>
            <a:endParaRPr lang="cs-CZ">
              <a:solidFill>
                <a:srgbClr val="000000"/>
              </a:solidFill>
              <a:latin typeface="Book Antiqua"/>
            </a:endParaRPr>
          </a:p>
          <a:p>
            <a:pPr marL="0" indent="0">
              <a:buNone/>
            </a:pPr>
            <a:r>
              <a:rPr lang="cs-CZ">
                <a:solidFill>
                  <a:srgbClr val="000000"/>
                </a:solidFill>
                <a:latin typeface="Book Antiqua"/>
                <a:ea typeface="+mn-lt"/>
                <a:cs typeface="+mn-lt"/>
              </a:rPr>
              <a:t>email: </a:t>
            </a:r>
            <a:r>
              <a:rPr lang="cs-CZ">
                <a:solidFill>
                  <a:srgbClr val="000000"/>
                </a:solidFill>
                <a:latin typeface="Book Antiqua"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s.sedlackova@pppkhk.cz</a:t>
            </a:r>
            <a:endParaRPr lang="cs-CZ">
              <a:solidFill>
                <a:srgbClr val="000000"/>
              </a:solidFill>
              <a:latin typeface="Book Antiqua"/>
            </a:endParaRPr>
          </a:p>
          <a:p>
            <a:pPr marL="359410" indent="-35941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421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AE0C0B2A-3FD1-4235-A16E-0ED1E028A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9494E066-0146-46E9-BAF1-C33240ABA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279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8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 useBgFill="1">
        <p:nvSpPr>
          <p:cNvPr id="282" name="Rectangle 281">
            <a:extLst>
              <a:ext uri="{FF2B5EF4-FFF2-40B4-BE49-F238E27FC236}">
                <a16:creationId xmlns:a16="http://schemas.microsoft.com/office/drawing/2014/main" id="{C9757E9E-CCD5-49A5-A016-FC1831731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EB2329B-AAA5-4E43-BDA0-258B54105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600" y="1079500"/>
            <a:ext cx="4636800" cy="2138400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/>
            <a:r>
              <a:rPr lang="en-US" sz="4800" err="1">
                <a:solidFill>
                  <a:schemeClr val="tx2">
                    <a:lumMod val="90000"/>
                    <a:lumOff val="10000"/>
                  </a:schemeClr>
                </a:solidFill>
                <a:latin typeface="Book Antiqua"/>
              </a:rPr>
              <a:t>Děkujeme</a:t>
            </a:r>
            <a:r>
              <a:rPr lang="en-US" sz="4800">
                <a:solidFill>
                  <a:schemeClr val="tx2">
                    <a:lumMod val="90000"/>
                    <a:lumOff val="10000"/>
                  </a:schemeClr>
                </a:solidFill>
                <a:latin typeface="Book Antiqua"/>
              </a:rPr>
              <a:t> </a:t>
            </a:r>
            <a:br>
              <a:rPr lang="en-US" sz="4800">
                <a:solidFill>
                  <a:schemeClr val="tx2">
                    <a:lumMod val="90000"/>
                    <a:lumOff val="10000"/>
                  </a:schemeClr>
                </a:solidFill>
                <a:latin typeface="Book Antiqua"/>
              </a:rPr>
            </a:br>
            <a:r>
              <a:rPr lang="en-US" sz="4800">
                <a:solidFill>
                  <a:schemeClr val="tx2">
                    <a:lumMod val="90000"/>
                    <a:lumOff val="10000"/>
                  </a:schemeClr>
                </a:solidFill>
                <a:latin typeface="Book Antiqua"/>
              </a:rPr>
              <a:t>za </a:t>
            </a:r>
            <a:r>
              <a:rPr lang="en-US" sz="4800" err="1">
                <a:solidFill>
                  <a:schemeClr val="tx2">
                    <a:lumMod val="90000"/>
                    <a:lumOff val="10000"/>
                  </a:schemeClr>
                </a:solidFill>
                <a:latin typeface="Book Antiqua"/>
              </a:rPr>
              <a:t>pozornost</a:t>
            </a:r>
            <a:r>
              <a:rPr lang="en-US" sz="4800">
                <a:solidFill>
                  <a:schemeClr val="tx2">
                    <a:lumMod val="90000"/>
                    <a:lumOff val="10000"/>
                  </a:schemeClr>
                </a:solidFill>
                <a:latin typeface="Book Antiqua"/>
              </a:rPr>
              <a:t>.</a:t>
            </a:r>
          </a:p>
        </p:txBody>
      </p: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1781FF6F-5DEF-409F-A063-795582723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3168" y="602681"/>
            <a:ext cx="3615648" cy="5932335"/>
            <a:chOff x="402434" y="602681"/>
            <a:chExt cx="3615648" cy="5932335"/>
          </a:xfrm>
        </p:grpSpPr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54A341EC-5CF3-4B87-BAC5-B44C2A265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710054" y="399231"/>
              <a:ext cx="317159" cy="932400"/>
              <a:chOff x="6376988" y="280988"/>
              <a:chExt cx="633413" cy="1862138"/>
            </a:xfrm>
          </p:grpSpPr>
          <p:sp>
            <p:nvSpPr>
              <p:cNvPr id="342" name="Freeform 68">
                <a:extLst>
                  <a:ext uri="{FF2B5EF4-FFF2-40B4-BE49-F238E27FC236}">
                    <a16:creationId xmlns:a16="http://schemas.microsoft.com/office/drawing/2014/main" id="{395C89A6-4089-43C1-88F7-C89EAAB5A0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376988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Freeform 69">
                <a:extLst>
                  <a:ext uri="{FF2B5EF4-FFF2-40B4-BE49-F238E27FC236}">
                    <a16:creationId xmlns:a16="http://schemas.microsoft.com/office/drawing/2014/main" id="{B6C04A07-DB49-4407-A323-BFFAAAAA40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6076" y="280988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Line 70">
                <a:extLst>
                  <a:ext uri="{FF2B5EF4-FFF2-40B4-BE49-F238E27FC236}">
                    <a16:creationId xmlns:a16="http://schemas.microsoft.com/office/drawing/2014/main" id="{59A51CDF-9F3E-4400-A6E3-AF309DF9C9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696076" y="280988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43E04776-E965-42A8-AB14-90BD8B646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333586" y="839438"/>
              <a:ext cx="340415" cy="340415"/>
            </a:xfrm>
            <a:prstGeom prst="ellipse">
              <a:avLst/>
            </a:pr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89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87" name="Group 286">
              <a:extLst>
                <a:ext uri="{FF2B5EF4-FFF2-40B4-BE49-F238E27FC236}">
                  <a16:creationId xmlns:a16="http://schemas.microsoft.com/office/drawing/2014/main" id="{471644CC-C24B-48BC-8EE3-D72786B68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3500000">
              <a:off x="1732866" y="390058"/>
              <a:ext cx="1785984" cy="2211229"/>
              <a:chOff x="3125006" y="3171595"/>
              <a:chExt cx="1785984" cy="2211229"/>
            </a:xfrm>
          </p:grpSpPr>
          <p:grpSp>
            <p:nvGrpSpPr>
              <p:cNvPr id="334" name="Group 333">
                <a:extLst>
                  <a:ext uri="{FF2B5EF4-FFF2-40B4-BE49-F238E27FC236}">
                    <a16:creationId xmlns:a16="http://schemas.microsoft.com/office/drawing/2014/main" id="{ADDDB28D-DEEE-460F-98F5-0E2EC1F599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338" name="Straight Connector 337">
                  <a:extLst>
                    <a:ext uri="{FF2B5EF4-FFF2-40B4-BE49-F238E27FC236}">
                      <a16:creationId xmlns:a16="http://schemas.microsoft.com/office/drawing/2014/main" id="{1397A7CF-F6A8-48D5-98AF-B68FC71E00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" name="Straight Connector 338">
                  <a:extLst>
                    <a:ext uri="{FF2B5EF4-FFF2-40B4-BE49-F238E27FC236}">
                      <a16:creationId xmlns:a16="http://schemas.microsoft.com/office/drawing/2014/main" id="{2F863A81-6184-41EB-94AF-C6096CD64A8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0" name="Rectangle 30">
                  <a:extLst>
                    <a:ext uri="{FF2B5EF4-FFF2-40B4-BE49-F238E27FC236}">
                      <a16:creationId xmlns:a16="http://schemas.microsoft.com/office/drawing/2014/main" id="{EF436F3D-9653-4DF8-832B-580539C5639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1" name="Rectangle 30">
                  <a:extLst>
                    <a:ext uri="{FF2B5EF4-FFF2-40B4-BE49-F238E27FC236}">
                      <a16:creationId xmlns:a16="http://schemas.microsoft.com/office/drawing/2014/main" id="{0154A205-573A-4A5C-A3DF-B4DC24A2FF9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5" name="Group 334">
                <a:extLst>
                  <a:ext uri="{FF2B5EF4-FFF2-40B4-BE49-F238E27FC236}">
                    <a16:creationId xmlns:a16="http://schemas.microsoft.com/office/drawing/2014/main" id="{C2543A46-110B-4E4B-92BD-F8B8E21CD6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336" name="Freeform: Shape 335">
                  <a:extLst>
                    <a:ext uri="{FF2B5EF4-FFF2-40B4-BE49-F238E27FC236}">
                      <a16:creationId xmlns:a16="http://schemas.microsoft.com/office/drawing/2014/main" id="{45471145-1F29-4FC3-8B75-277BD8E2281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7" name="Freeform: Shape 336">
                  <a:extLst>
                    <a:ext uri="{FF2B5EF4-FFF2-40B4-BE49-F238E27FC236}">
                      <a16:creationId xmlns:a16="http://schemas.microsoft.com/office/drawing/2014/main" id="{79DA4A81-8892-4F1C-9311-7AEAE2C8D53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288" name="Group 287">
              <a:extLst>
                <a:ext uri="{FF2B5EF4-FFF2-40B4-BE49-F238E27FC236}">
                  <a16:creationId xmlns:a16="http://schemas.microsoft.com/office/drawing/2014/main" id="{E4C401AA-847D-4D5A-9199-3B368AD88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0000" y="2480400"/>
              <a:ext cx="2457450" cy="3838575"/>
              <a:chOff x="587376" y="280988"/>
              <a:chExt cx="2457450" cy="3838575"/>
            </a:xfrm>
          </p:grpSpPr>
          <p:sp>
            <p:nvSpPr>
              <p:cNvPr id="312" name="Freeform 64">
                <a:extLst>
                  <a:ext uri="{FF2B5EF4-FFF2-40B4-BE49-F238E27FC236}">
                    <a16:creationId xmlns:a16="http://schemas.microsoft.com/office/drawing/2014/main" id="{BCD66427-9375-44C7-B176-87D1E5D901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443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Freeform 81">
                <a:extLst>
                  <a:ext uri="{FF2B5EF4-FFF2-40B4-BE49-F238E27FC236}">
                    <a16:creationId xmlns:a16="http://schemas.microsoft.com/office/drawing/2014/main" id="{DBDB153C-43F9-4C36-8330-E06BE08B31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205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Freeform 61">
                <a:extLst>
                  <a:ext uri="{FF2B5EF4-FFF2-40B4-BE49-F238E27FC236}">
                    <a16:creationId xmlns:a16="http://schemas.microsoft.com/office/drawing/2014/main" id="{DBD793DD-531D-4E1E-B992-5E5891F600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Freeform 78">
                <a:extLst>
                  <a:ext uri="{FF2B5EF4-FFF2-40B4-BE49-F238E27FC236}">
                    <a16:creationId xmlns:a16="http://schemas.microsoft.com/office/drawing/2014/main" id="{CEFB136B-DC35-4F4A-83C4-01135B4EF8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Freeform 84">
                <a:extLst>
                  <a:ext uri="{FF2B5EF4-FFF2-40B4-BE49-F238E27FC236}">
                    <a16:creationId xmlns:a16="http://schemas.microsoft.com/office/drawing/2014/main" id="{9FB85D2A-279F-4702-B280-612D11B547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Freeform 87">
                <a:extLst>
                  <a:ext uri="{FF2B5EF4-FFF2-40B4-BE49-F238E27FC236}">
                    <a16:creationId xmlns:a16="http://schemas.microsoft.com/office/drawing/2014/main" id="{63C22ADC-4205-46D4-93EB-9549805136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967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" name="Freeform 60">
                <a:extLst>
                  <a:ext uri="{FF2B5EF4-FFF2-40B4-BE49-F238E27FC236}">
                    <a16:creationId xmlns:a16="http://schemas.microsoft.com/office/drawing/2014/main" id="{B2FA1D0B-0861-4557-88CC-99D3B909F8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0988"/>
                <a:ext cx="319088" cy="1419225"/>
              </a:xfrm>
              <a:custGeom>
                <a:avLst/>
                <a:gdLst>
                  <a:gd name="T0" fmla="*/ 0 w 67"/>
                  <a:gd name="T1" fmla="*/ 0 h 298"/>
                  <a:gd name="T2" fmla="*/ 0 w 67"/>
                  <a:gd name="T3" fmla="*/ 298 h 298"/>
                  <a:gd name="T4" fmla="*/ 67 w 67"/>
                  <a:gd name="T5" fmla="*/ 149 h 298"/>
                  <a:gd name="T6" fmla="*/ 0 w 67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" name="Freeform 59">
                <a:extLst>
                  <a:ext uri="{FF2B5EF4-FFF2-40B4-BE49-F238E27FC236}">
                    <a16:creationId xmlns:a16="http://schemas.microsoft.com/office/drawing/2014/main" id="{4D751BD9-53BA-45A5-81A1-AACC0A176C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497013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Freeform 62">
                <a:extLst>
                  <a:ext uri="{FF2B5EF4-FFF2-40B4-BE49-F238E27FC236}">
                    <a16:creationId xmlns:a16="http://schemas.microsoft.com/office/drawing/2014/main" id="{1FDA24E2-9B8A-4508-833C-3E2C2894CD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390651"/>
                <a:ext cx="1228725" cy="761999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Freeform 65">
                <a:extLst>
                  <a:ext uri="{FF2B5EF4-FFF2-40B4-BE49-F238E27FC236}">
                    <a16:creationId xmlns:a16="http://schemas.microsoft.com/office/drawing/2014/main" id="{D2CCA503-DC38-4E11-B299-7DB76F5FAB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362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Freeform 79">
                <a:extLst>
                  <a:ext uri="{FF2B5EF4-FFF2-40B4-BE49-F238E27FC236}">
                    <a16:creationId xmlns:a16="http://schemas.microsoft.com/office/drawing/2014/main" id="{D21F0F68-198F-481C-9DF7-93EB338D67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124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Freeform 82">
                <a:extLst>
                  <a:ext uri="{FF2B5EF4-FFF2-40B4-BE49-F238E27FC236}">
                    <a16:creationId xmlns:a16="http://schemas.microsoft.com/office/drawing/2014/main" id="{A0B2B8C2-FDD5-497A-9CFD-2981549022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124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Freeform 85">
                <a:extLst>
                  <a:ext uri="{FF2B5EF4-FFF2-40B4-BE49-F238E27FC236}">
                    <a16:creationId xmlns:a16="http://schemas.microsoft.com/office/drawing/2014/main" id="{C9A20254-ABE1-475B-9CA8-97E7369F4E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886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Freeform 88">
                <a:extLst>
                  <a:ext uri="{FF2B5EF4-FFF2-40B4-BE49-F238E27FC236}">
                    <a16:creationId xmlns:a16="http://schemas.microsoft.com/office/drawing/2014/main" id="{23E12738-13DA-4FBC-9E2B-569CE16058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86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326" name="Group 325">
                <a:extLst>
                  <a:ext uri="{FF2B5EF4-FFF2-40B4-BE49-F238E27FC236}">
                    <a16:creationId xmlns:a16="http://schemas.microsoft.com/office/drawing/2014/main" id="{A8F1C84D-36A7-432E-8525-755B1F33F7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sp>
              <p:nvSpPr>
                <p:cNvPr id="327" name="Line 63">
                  <a:extLst>
                    <a:ext uri="{FF2B5EF4-FFF2-40B4-BE49-F238E27FC236}">
                      <a16:creationId xmlns:a16="http://schemas.microsoft.com/office/drawing/2014/main" id="{D43B981D-1875-4E2D-B4B5-431D2CE842E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8" name="Line 66">
                  <a:extLst>
                    <a:ext uri="{FF2B5EF4-FFF2-40B4-BE49-F238E27FC236}">
                      <a16:creationId xmlns:a16="http://schemas.microsoft.com/office/drawing/2014/main" id="{07489979-9C7D-4844-B0BB-74A5CDBCDAA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9" name="Line 67">
                  <a:extLst>
                    <a:ext uri="{FF2B5EF4-FFF2-40B4-BE49-F238E27FC236}">
                      <a16:creationId xmlns:a16="http://schemas.microsoft.com/office/drawing/2014/main" id="{A778F9B4-BB14-484F-A573-172579C39CF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80988"/>
                  <a:ext cx="0" cy="3838575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0" name="Line 80">
                  <a:extLst>
                    <a:ext uri="{FF2B5EF4-FFF2-40B4-BE49-F238E27FC236}">
                      <a16:creationId xmlns:a16="http://schemas.microsoft.com/office/drawing/2014/main" id="{26AC9EC4-C293-47D1-AA7B-DE4475793AB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1" name="Line 83">
                  <a:extLst>
                    <a:ext uri="{FF2B5EF4-FFF2-40B4-BE49-F238E27FC236}">
                      <a16:creationId xmlns:a16="http://schemas.microsoft.com/office/drawing/2014/main" id="{BACE1CFF-F0A6-4D1D-AC73-0D9D9A59712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" name="Line 86">
                  <a:extLst>
                    <a:ext uri="{FF2B5EF4-FFF2-40B4-BE49-F238E27FC236}">
                      <a16:creationId xmlns:a16="http://schemas.microsoft.com/office/drawing/2014/main" id="{20D155F1-00FF-4612-BB74-15FEDECA9C3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3" name="Line 89">
                  <a:extLst>
                    <a:ext uri="{FF2B5EF4-FFF2-40B4-BE49-F238E27FC236}">
                      <a16:creationId xmlns:a16="http://schemas.microsoft.com/office/drawing/2014/main" id="{C076FA74-5BAE-496C-8F4F-3F5B4F290E5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9AC60A04-8CF1-45F0-A385-1EBAD71D7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742320" y="5778888"/>
              <a:ext cx="340415" cy="340415"/>
            </a:xfrm>
            <a:prstGeom prst="ellipse">
              <a:avLst/>
            </a:pr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89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90" name="Group 289">
              <a:extLst>
                <a:ext uri="{FF2B5EF4-FFF2-40B4-BE49-F238E27FC236}">
                  <a16:creationId xmlns:a16="http://schemas.microsoft.com/office/drawing/2014/main" id="{A41600F8-1DCA-4819-8C06-BAA0C569A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2305927" y="2362458"/>
              <a:ext cx="641183" cy="1069728"/>
              <a:chOff x="6484112" y="2967038"/>
              <a:chExt cx="641183" cy="1069728"/>
            </a:xfrm>
          </p:grpSpPr>
          <p:grpSp>
            <p:nvGrpSpPr>
              <p:cNvPr id="304" name="Group 303">
                <a:extLst>
                  <a:ext uri="{FF2B5EF4-FFF2-40B4-BE49-F238E27FC236}">
                    <a16:creationId xmlns:a16="http://schemas.microsoft.com/office/drawing/2014/main" id="{D9AA2C22-184F-48CD-AE38-7835B029DD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309" name="Freeform 68">
                  <a:extLst>
                    <a:ext uri="{FF2B5EF4-FFF2-40B4-BE49-F238E27FC236}">
                      <a16:creationId xmlns:a16="http://schemas.microsoft.com/office/drawing/2014/main" id="{2BE92945-1DB1-4026-BFF0-E56E756FC24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0" name="Freeform 69">
                  <a:extLst>
                    <a:ext uri="{FF2B5EF4-FFF2-40B4-BE49-F238E27FC236}">
                      <a16:creationId xmlns:a16="http://schemas.microsoft.com/office/drawing/2014/main" id="{D969EC21-F259-4572-8C92-93CBAFD9CF9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1" name="Line 70">
                  <a:extLst>
                    <a:ext uri="{FF2B5EF4-FFF2-40B4-BE49-F238E27FC236}">
                      <a16:creationId xmlns:a16="http://schemas.microsoft.com/office/drawing/2014/main" id="{ADE098B8-3E34-4B77-9834-950B20E8CEB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05" name="Group 304">
                <a:extLst>
                  <a:ext uri="{FF2B5EF4-FFF2-40B4-BE49-F238E27FC236}">
                    <a16:creationId xmlns:a16="http://schemas.microsoft.com/office/drawing/2014/main" id="{C838B054-D982-4E4A-810E-B5916C8BB8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306" name="Freeform 68">
                  <a:extLst>
                    <a:ext uri="{FF2B5EF4-FFF2-40B4-BE49-F238E27FC236}">
                      <a16:creationId xmlns:a16="http://schemas.microsoft.com/office/drawing/2014/main" id="{120EE44F-3465-4168-9CC6-960CDC23DC1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7" name="Freeform 69">
                  <a:extLst>
                    <a:ext uri="{FF2B5EF4-FFF2-40B4-BE49-F238E27FC236}">
                      <a16:creationId xmlns:a16="http://schemas.microsoft.com/office/drawing/2014/main" id="{1F16E21E-6FF7-4D92-B5AB-F1B210E8D4F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8" name="Line 70">
                  <a:extLst>
                    <a:ext uri="{FF2B5EF4-FFF2-40B4-BE49-F238E27FC236}">
                      <a16:creationId xmlns:a16="http://schemas.microsoft.com/office/drawing/2014/main" id="{E6D26AF0-8B26-4B76-B520-39507E64181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91" name="Group 290">
              <a:extLst>
                <a:ext uri="{FF2B5EF4-FFF2-40B4-BE49-F238E27FC236}">
                  <a16:creationId xmlns:a16="http://schemas.microsoft.com/office/drawing/2014/main" id="{46550D95-D676-4064-9B82-6BE9520096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384669" y="4915016"/>
              <a:ext cx="633413" cy="1620000"/>
              <a:chOff x="3384669" y="4915016"/>
              <a:chExt cx="633413" cy="1620000"/>
            </a:xfrm>
          </p:grpSpPr>
          <p:grpSp>
            <p:nvGrpSpPr>
              <p:cNvPr id="300" name="Group 299">
                <a:extLst>
                  <a:ext uri="{FF2B5EF4-FFF2-40B4-BE49-F238E27FC236}">
                    <a16:creationId xmlns:a16="http://schemas.microsoft.com/office/drawing/2014/main" id="{E3F10329-29C7-42E4-BA22-CD1201CEF7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>
                <a:off x="3384669" y="4946104"/>
                <a:ext cx="633413" cy="1419225"/>
                <a:chOff x="5959192" y="333389"/>
                <a:chExt cx="633413" cy="1419225"/>
              </a:xfrm>
            </p:grpSpPr>
            <p:sp>
              <p:nvSpPr>
                <p:cNvPr id="302" name="Freeform 68">
                  <a:extLst>
                    <a:ext uri="{FF2B5EF4-FFF2-40B4-BE49-F238E27FC236}">
                      <a16:creationId xmlns:a16="http://schemas.microsoft.com/office/drawing/2014/main" id="{39A5C44A-06A4-43BE-A666-08E17199C85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959192" y="333389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3" name="Freeform 69">
                  <a:extLst>
                    <a:ext uri="{FF2B5EF4-FFF2-40B4-BE49-F238E27FC236}">
                      <a16:creationId xmlns:a16="http://schemas.microsoft.com/office/drawing/2014/main" id="{4FFD648A-4214-47DB-B980-6A315E26553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278280" y="333389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01" name="Line 70">
                <a:extLst>
                  <a:ext uri="{FF2B5EF4-FFF2-40B4-BE49-F238E27FC236}">
                    <a16:creationId xmlns:a16="http://schemas.microsoft.com/office/drawing/2014/main" id="{C810BE59-2768-4B0E-A3FD-A6784A2C84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8900000" flipV="1">
                <a:off x="3774042" y="4915016"/>
                <a:ext cx="0" cy="16200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id="{11652DC8-2B9B-409D-8B87-E8D97CBF0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540013" y="1046180"/>
              <a:ext cx="903599" cy="2160000"/>
              <a:chOff x="9057947" y="3423463"/>
              <a:chExt cx="903599" cy="2160000"/>
            </a:xfrm>
          </p:grpSpPr>
          <p:grpSp>
            <p:nvGrpSpPr>
              <p:cNvPr id="293" name="Group 292">
                <a:extLst>
                  <a:ext uri="{FF2B5EF4-FFF2-40B4-BE49-F238E27FC236}">
                    <a16:creationId xmlns:a16="http://schemas.microsoft.com/office/drawing/2014/main" id="{403350CC-3DBE-4071-8279-74DBDD4F9D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9057947" y="3432856"/>
                <a:ext cx="903599" cy="1872461"/>
                <a:chOff x="10538626" y="3165838"/>
                <a:chExt cx="936000" cy="1939601"/>
              </a:xfrm>
            </p:grpSpPr>
            <p:sp>
              <p:nvSpPr>
                <p:cNvPr id="298" name="Freeform: Shape 297">
                  <a:extLst>
                    <a:ext uri="{FF2B5EF4-FFF2-40B4-BE49-F238E27FC236}">
                      <a16:creationId xmlns:a16="http://schemas.microsoft.com/office/drawing/2014/main" id="{38432FD0-1F86-419C-BE0D-605DEBE1056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10538626" y="3183996"/>
                  <a:ext cx="453600" cy="1920288"/>
                </a:xfrm>
                <a:custGeom>
                  <a:avLst/>
                  <a:gdLst>
                    <a:gd name="connsiteX0" fmla="*/ 453600 w 453600"/>
                    <a:gd name="connsiteY0" fmla="*/ 0 h 1920288"/>
                    <a:gd name="connsiteX1" fmla="*/ 453600 w 453600"/>
                    <a:gd name="connsiteY1" fmla="*/ 1920288 h 1920288"/>
                    <a:gd name="connsiteX2" fmla="*/ 384059 w 453600"/>
                    <a:gd name="connsiteY2" fmla="*/ 1914152 h 1920288"/>
                    <a:gd name="connsiteX3" fmla="*/ 9354 w 453600"/>
                    <a:gd name="connsiteY3" fmla="*/ 1548700 h 1920288"/>
                    <a:gd name="connsiteX4" fmla="*/ 0 w 453600"/>
                    <a:gd name="connsiteY4" fmla="*/ 1455902 h 1920288"/>
                    <a:gd name="connsiteX5" fmla="*/ 146 w 453600"/>
                    <a:gd name="connsiteY5" fmla="*/ 1451885 h 1920288"/>
                    <a:gd name="connsiteX6" fmla="*/ 145 w 453600"/>
                    <a:gd name="connsiteY6" fmla="*/ 1451885 h 1920288"/>
                    <a:gd name="connsiteX7" fmla="*/ 7358 w 453600"/>
                    <a:gd name="connsiteY7" fmla="*/ 1253678 h 1920288"/>
                    <a:gd name="connsiteX8" fmla="*/ 424671 w 453600"/>
                    <a:gd name="connsiteY8" fmla="*/ 36480 h 1920288"/>
                    <a:gd name="connsiteX9" fmla="*/ 453600 w 453600"/>
                    <a:gd name="connsiteY9" fmla="*/ 0 h 1920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53600" h="1920288">
                      <a:moveTo>
                        <a:pt x="453600" y="0"/>
                      </a:moveTo>
                      <a:lnTo>
                        <a:pt x="453600" y="1920288"/>
                      </a:lnTo>
                      <a:lnTo>
                        <a:pt x="384059" y="1914152"/>
                      </a:lnTo>
                      <a:cubicBezTo>
                        <a:pt x="196308" y="1880615"/>
                        <a:pt x="47443" y="1734834"/>
                        <a:pt x="9354" y="1548700"/>
                      </a:cubicBezTo>
                      <a:lnTo>
                        <a:pt x="0" y="1455902"/>
                      </a:lnTo>
                      <a:lnTo>
                        <a:pt x="146" y="1451885"/>
                      </a:lnTo>
                      <a:lnTo>
                        <a:pt x="145" y="1451885"/>
                      </a:lnTo>
                      <a:lnTo>
                        <a:pt x="7358" y="1253678"/>
                      </a:lnTo>
                      <a:cubicBezTo>
                        <a:pt x="42019" y="780132"/>
                        <a:pt x="195015" y="355125"/>
                        <a:pt x="424671" y="36480"/>
                      </a:cubicBezTo>
                      <a:lnTo>
                        <a:pt x="45360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9" name="Freeform: Shape 298">
                  <a:extLst>
                    <a:ext uri="{FF2B5EF4-FFF2-40B4-BE49-F238E27FC236}">
                      <a16:creationId xmlns:a16="http://schemas.microsoft.com/office/drawing/2014/main" id="{8F4BCABC-4173-4006-9B50-22E0BE31D94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10992226" y="3165838"/>
                  <a:ext cx="482400" cy="1939601"/>
                </a:xfrm>
                <a:custGeom>
                  <a:avLst/>
                  <a:gdLst>
                    <a:gd name="connsiteX0" fmla="*/ 14399 w 482400"/>
                    <a:gd name="connsiteY0" fmla="*/ 0 h 1939601"/>
                    <a:gd name="connsiteX1" fmla="*/ 14399 w 482400"/>
                    <a:gd name="connsiteY1" fmla="*/ 689615 h 1939601"/>
                    <a:gd name="connsiteX2" fmla="*/ 14400 w 482400"/>
                    <a:gd name="connsiteY2" fmla="*/ 689615 h 1939601"/>
                    <a:gd name="connsiteX3" fmla="*/ 14401 w 482400"/>
                    <a:gd name="connsiteY3" fmla="*/ 689615 h 1939601"/>
                    <a:gd name="connsiteX4" fmla="*/ 14401 w 482400"/>
                    <a:gd name="connsiteY4" fmla="*/ 0 h 1939601"/>
                    <a:gd name="connsiteX5" fmla="*/ 57729 w 482400"/>
                    <a:gd name="connsiteY5" fmla="*/ 54638 h 1939601"/>
                    <a:gd name="connsiteX6" fmla="*/ 475042 w 482400"/>
                    <a:gd name="connsiteY6" fmla="*/ 1271836 h 1939601"/>
                    <a:gd name="connsiteX7" fmla="*/ 482255 w 482400"/>
                    <a:gd name="connsiteY7" fmla="*/ 1470043 h 1939601"/>
                    <a:gd name="connsiteX8" fmla="*/ 482254 w 482400"/>
                    <a:gd name="connsiteY8" fmla="*/ 1470043 h 1939601"/>
                    <a:gd name="connsiteX9" fmla="*/ 482400 w 482400"/>
                    <a:gd name="connsiteY9" fmla="*/ 1474060 h 1939601"/>
                    <a:gd name="connsiteX10" fmla="*/ 473046 w 482400"/>
                    <a:gd name="connsiteY10" fmla="*/ 1566858 h 1939601"/>
                    <a:gd name="connsiteX11" fmla="*/ 15706 w 482400"/>
                    <a:gd name="connsiteY11" fmla="*/ 1939601 h 1939601"/>
                    <a:gd name="connsiteX12" fmla="*/ 14400 w 482400"/>
                    <a:gd name="connsiteY12" fmla="*/ 1939469 h 1939601"/>
                    <a:gd name="connsiteX13" fmla="*/ 13094 w 482400"/>
                    <a:gd name="connsiteY13" fmla="*/ 1939601 h 1939601"/>
                    <a:gd name="connsiteX14" fmla="*/ 0 w 482400"/>
                    <a:gd name="connsiteY14" fmla="*/ 1938446 h 1939601"/>
                    <a:gd name="connsiteX15" fmla="*/ 0 w 482400"/>
                    <a:gd name="connsiteY15" fmla="*/ 18158 h 1939601"/>
                    <a:gd name="connsiteX16" fmla="*/ 14399 w 482400"/>
                    <a:gd name="connsiteY16" fmla="*/ 0 h 19396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82400" h="1939601">
                      <a:moveTo>
                        <a:pt x="14399" y="0"/>
                      </a:moveTo>
                      <a:lnTo>
                        <a:pt x="14399" y="689615"/>
                      </a:lnTo>
                      <a:lnTo>
                        <a:pt x="14400" y="689615"/>
                      </a:lnTo>
                      <a:lnTo>
                        <a:pt x="14401" y="689615"/>
                      </a:lnTo>
                      <a:lnTo>
                        <a:pt x="14401" y="0"/>
                      </a:lnTo>
                      <a:lnTo>
                        <a:pt x="57729" y="54638"/>
                      </a:lnTo>
                      <a:cubicBezTo>
                        <a:pt x="287385" y="373283"/>
                        <a:pt x="440381" y="798290"/>
                        <a:pt x="475042" y="1271836"/>
                      </a:cubicBezTo>
                      <a:lnTo>
                        <a:pt x="482255" y="1470043"/>
                      </a:lnTo>
                      <a:lnTo>
                        <a:pt x="482254" y="1470043"/>
                      </a:lnTo>
                      <a:lnTo>
                        <a:pt x="482400" y="1474060"/>
                      </a:lnTo>
                      <a:lnTo>
                        <a:pt x="473046" y="1566858"/>
                      </a:lnTo>
                      <a:cubicBezTo>
                        <a:pt x="429516" y="1779582"/>
                        <a:pt x="241298" y="1939601"/>
                        <a:pt x="15706" y="1939601"/>
                      </a:cubicBezTo>
                      <a:lnTo>
                        <a:pt x="14400" y="1939469"/>
                      </a:lnTo>
                      <a:lnTo>
                        <a:pt x="13094" y="1939601"/>
                      </a:lnTo>
                      <a:lnTo>
                        <a:pt x="0" y="1938446"/>
                      </a:lnTo>
                      <a:lnTo>
                        <a:pt x="0" y="18158"/>
                      </a:lnTo>
                      <a:lnTo>
                        <a:pt x="1439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94" name="Group 293">
                <a:extLst>
                  <a:ext uri="{FF2B5EF4-FFF2-40B4-BE49-F238E27FC236}">
                    <a16:creationId xmlns:a16="http://schemas.microsoft.com/office/drawing/2014/main" id="{8E6DD52D-5C11-4364-A277-0BC6C05CAC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9210264" y="3423463"/>
                <a:ext cx="597126" cy="2160000"/>
                <a:chOff x="9210264" y="3423463"/>
                <a:chExt cx="597126" cy="2160000"/>
              </a:xfrm>
            </p:grpSpPr>
            <p:cxnSp>
              <p:nvCxnSpPr>
                <p:cNvPr id="295" name="Straight Connector 294">
                  <a:extLst>
                    <a:ext uri="{FF2B5EF4-FFF2-40B4-BE49-F238E27FC236}">
                      <a16:creationId xmlns:a16="http://schemas.microsoft.com/office/drawing/2014/main" id="{A2C9CE77-5338-4C9B-BCB7-1D6A7A2C726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>
                  <a:off x="9508827" y="3423463"/>
                  <a:ext cx="0" cy="216000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6" name="Rectangle 5">
                  <a:extLst>
                    <a:ext uri="{FF2B5EF4-FFF2-40B4-BE49-F238E27FC236}">
                      <a16:creationId xmlns:a16="http://schemas.microsoft.com/office/drawing/2014/main" id="{DD8C86C1-51BA-4CB2-918E-99A73E2EC3E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2700000">
                  <a:off x="9210264" y="4162845"/>
                  <a:ext cx="597126" cy="597126"/>
                </a:xfrm>
                <a:custGeom>
                  <a:avLst/>
                  <a:gdLst>
                    <a:gd name="connsiteX0" fmla="*/ 0 w 1239398"/>
                    <a:gd name="connsiteY0" fmla="*/ 0 h 1239398"/>
                    <a:gd name="connsiteX1" fmla="*/ 1239398 w 1239398"/>
                    <a:gd name="connsiteY1" fmla="*/ 0 h 1239398"/>
                    <a:gd name="connsiteX2" fmla="*/ 1239398 w 1239398"/>
                    <a:gd name="connsiteY2" fmla="*/ 1239398 h 1239398"/>
                    <a:gd name="connsiteX3" fmla="*/ 0 w 1239398"/>
                    <a:gd name="connsiteY3" fmla="*/ 1239398 h 1239398"/>
                    <a:gd name="connsiteX4" fmla="*/ 0 w 1239398"/>
                    <a:gd name="connsiteY4" fmla="*/ 0 h 1239398"/>
                    <a:gd name="connsiteX0" fmla="*/ 0 w 1239398"/>
                    <a:gd name="connsiteY0" fmla="*/ 0 h 1239398"/>
                    <a:gd name="connsiteX1" fmla="*/ 1239398 w 1239398"/>
                    <a:gd name="connsiteY1" fmla="*/ 0 h 1239398"/>
                    <a:gd name="connsiteX2" fmla="*/ 1239398 w 1239398"/>
                    <a:gd name="connsiteY2" fmla="*/ 1239398 h 1239398"/>
                    <a:gd name="connsiteX3" fmla="*/ 0 w 1239398"/>
                    <a:gd name="connsiteY3" fmla="*/ 1239398 h 1239398"/>
                    <a:gd name="connsiteX4" fmla="*/ 91440 w 1239398"/>
                    <a:gd name="connsiteY4" fmla="*/ 91440 h 1239398"/>
                    <a:gd name="connsiteX0" fmla="*/ 1239398 w 1239398"/>
                    <a:gd name="connsiteY0" fmla="*/ 0 h 1239398"/>
                    <a:gd name="connsiteX1" fmla="*/ 1239398 w 1239398"/>
                    <a:gd name="connsiteY1" fmla="*/ 1239398 h 1239398"/>
                    <a:gd name="connsiteX2" fmla="*/ 0 w 1239398"/>
                    <a:gd name="connsiteY2" fmla="*/ 1239398 h 1239398"/>
                    <a:gd name="connsiteX3" fmla="*/ 91440 w 1239398"/>
                    <a:gd name="connsiteY3" fmla="*/ 91440 h 1239398"/>
                    <a:gd name="connsiteX0" fmla="*/ 1239398 w 1239398"/>
                    <a:gd name="connsiteY0" fmla="*/ 0 h 1239398"/>
                    <a:gd name="connsiteX1" fmla="*/ 1239398 w 1239398"/>
                    <a:gd name="connsiteY1" fmla="*/ 1239398 h 1239398"/>
                    <a:gd name="connsiteX2" fmla="*/ 0 w 1239398"/>
                    <a:gd name="connsiteY2" fmla="*/ 1239398 h 1239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39398" h="1239398">
                      <a:moveTo>
                        <a:pt x="1239398" y="0"/>
                      </a:moveTo>
                      <a:lnTo>
                        <a:pt x="1239398" y="1239398"/>
                      </a:lnTo>
                      <a:lnTo>
                        <a:pt x="0" y="1239398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7" name="Rectangle 5">
                  <a:extLst>
                    <a:ext uri="{FF2B5EF4-FFF2-40B4-BE49-F238E27FC236}">
                      <a16:creationId xmlns:a16="http://schemas.microsoft.com/office/drawing/2014/main" id="{713D5C9F-7DFE-4DDD-A89E-55BCBDFEC0D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2700000">
                  <a:off x="9297710" y="3747070"/>
                  <a:ext cx="422234" cy="422234"/>
                </a:xfrm>
                <a:custGeom>
                  <a:avLst/>
                  <a:gdLst>
                    <a:gd name="connsiteX0" fmla="*/ 0 w 1239398"/>
                    <a:gd name="connsiteY0" fmla="*/ 0 h 1239398"/>
                    <a:gd name="connsiteX1" fmla="*/ 1239398 w 1239398"/>
                    <a:gd name="connsiteY1" fmla="*/ 0 h 1239398"/>
                    <a:gd name="connsiteX2" fmla="*/ 1239398 w 1239398"/>
                    <a:gd name="connsiteY2" fmla="*/ 1239398 h 1239398"/>
                    <a:gd name="connsiteX3" fmla="*/ 0 w 1239398"/>
                    <a:gd name="connsiteY3" fmla="*/ 1239398 h 1239398"/>
                    <a:gd name="connsiteX4" fmla="*/ 0 w 1239398"/>
                    <a:gd name="connsiteY4" fmla="*/ 0 h 1239398"/>
                    <a:gd name="connsiteX0" fmla="*/ 0 w 1239398"/>
                    <a:gd name="connsiteY0" fmla="*/ 0 h 1239398"/>
                    <a:gd name="connsiteX1" fmla="*/ 1239398 w 1239398"/>
                    <a:gd name="connsiteY1" fmla="*/ 0 h 1239398"/>
                    <a:gd name="connsiteX2" fmla="*/ 1239398 w 1239398"/>
                    <a:gd name="connsiteY2" fmla="*/ 1239398 h 1239398"/>
                    <a:gd name="connsiteX3" fmla="*/ 0 w 1239398"/>
                    <a:gd name="connsiteY3" fmla="*/ 1239398 h 1239398"/>
                    <a:gd name="connsiteX4" fmla="*/ 91440 w 1239398"/>
                    <a:gd name="connsiteY4" fmla="*/ 91440 h 1239398"/>
                    <a:gd name="connsiteX0" fmla="*/ 1239398 w 1239398"/>
                    <a:gd name="connsiteY0" fmla="*/ 0 h 1239398"/>
                    <a:gd name="connsiteX1" fmla="*/ 1239398 w 1239398"/>
                    <a:gd name="connsiteY1" fmla="*/ 1239398 h 1239398"/>
                    <a:gd name="connsiteX2" fmla="*/ 0 w 1239398"/>
                    <a:gd name="connsiteY2" fmla="*/ 1239398 h 1239398"/>
                    <a:gd name="connsiteX3" fmla="*/ 91440 w 1239398"/>
                    <a:gd name="connsiteY3" fmla="*/ 91440 h 1239398"/>
                    <a:gd name="connsiteX0" fmla="*/ 1239398 w 1239398"/>
                    <a:gd name="connsiteY0" fmla="*/ 0 h 1239398"/>
                    <a:gd name="connsiteX1" fmla="*/ 1239398 w 1239398"/>
                    <a:gd name="connsiteY1" fmla="*/ 1239398 h 1239398"/>
                    <a:gd name="connsiteX2" fmla="*/ 0 w 1239398"/>
                    <a:gd name="connsiteY2" fmla="*/ 1239398 h 1239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39398" h="1239398">
                      <a:moveTo>
                        <a:pt x="1239398" y="0"/>
                      </a:moveTo>
                      <a:lnTo>
                        <a:pt x="1239398" y="1239398"/>
                      </a:lnTo>
                      <a:lnTo>
                        <a:pt x="0" y="1239398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cxnSp>
        <p:nvCxnSpPr>
          <p:cNvPr id="346" name="Straight Connector 345">
            <a:extLst>
              <a:ext uri="{FF2B5EF4-FFF2-40B4-BE49-F238E27FC236}">
                <a16:creationId xmlns:a16="http://schemas.microsoft.com/office/drawing/2014/main" id="{D56ACE5F-BE95-4218-ADF7-6F1DEF6A9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801DF50F-B47F-405F-BDF3-73DAC01BB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173184" y="602681"/>
            <a:ext cx="3615648" cy="5932335"/>
            <a:chOff x="402434" y="602681"/>
            <a:chExt cx="3615648" cy="5932335"/>
          </a:xfrm>
        </p:grpSpPr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id="{2457533F-CAD7-46C2-9CB3-8505B2DFAB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710054" y="399231"/>
              <a:ext cx="317159" cy="932400"/>
              <a:chOff x="6376988" y="280988"/>
              <a:chExt cx="633413" cy="1862138"/>
            </a:xfrm>
          </p:grpSpPr>
          <p:sp>
            <p:nvSpPr>
              <p:cNvPr id="406" name="Freeform 68">
                <a:extLst>
                  <a:ext uri="{FF2B5EF4-FFF2-40B4-BE49-F238E27FC236}">
                    <a16:creationId xmlns:a16="http://schemas.microsoft.com/office/drawing/2014/main" id="{66E9686F-CED0-475E-A28A-D8CDBCCDD1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376988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Freeform 69">
                <a:extLst>
                  <a:ext uri="{FF2B5EF4-FFF2-40B4-BE49-F238E27FC236}">
                    <a16:creationId xmlns:a16="http://schemas.microsoft.com/office/drawing/2014/main" id="{254AFE2B-C030-4DF5-B113-1A9ECB6A65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6076" y="280988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Line 70">
                <a:extLst>
                  <a:ext uri="{FF2B5EF4-FFF2-40B4-BE49-F238E27FC236}">
                    <a16:creationId xmlns:a16="http://schemas.microsoft.com/office/drawing/2014/main" id="{02E0618D-FC2B-49B2-B15F-0EA6139909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696076" y="280988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50" name="Oval 349">
              <a:extLst>
                <a:ext uri="{FF2B5EF4-FFF2-40B4-BE49-F238E27FC236}">
                  <a16:creationId xmlns:a16="http://schemas.microsoft.com/office/drawing/2014/main" id="{3BC4DEAB-C1FD-4FA7-9417-3E053D540E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333586" y="839438"/>
              <a:ext cx="340415" cy="340415"/>
            </a:xfrm>
            <a:prstGeom prst="ellipse">
              <a:avLst/>
            </a:pr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89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51" name="Group 350">
              <a:extLst>
                <a:ext uri="{FF2B5EF4-FFF2-40B4-BE49-F238E27FC236}">
                  <a16:creationId xmlns:a16="http://schemas.microsoft.com/office/drawing/2014/main" id="{77615B8B-540B-420B-87F1-5F51415E7F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3500000">
              <a:off x="1732866" y="390058"/>
              <a:ext cx="1785984" cy="2211229"/>
              <a:chOff x="3125006" y="3171595"/>
              <a:chExt cx="1785984" cy="2211229"/>
            </a:xfrm>
          </p:grpSpPr>
          <p:grpSp>
            <p:nvGrpSpPr>
              <p:cNvPr id="398" name="Group 397">
                <a:extLst>
                  <a:ext uri="{FF2B5EF4-FFF2-40B4-BE49-F238E27FC236}">
                    <a16:creationId xmlns:a16="http://schemas.microsoft.com/office/drawing/2014/main" id="{82E16796-0833-4B54-AED9-A3611C9BD1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402" name="Straight Connector 401">
                  <a:extLst>
                    <a:ext uri="{FF2B5EF4-FFF2-40B4-BE49-F238E27FC236}">
                      <a16:creationId xmlns:a16="http://schemas.microsoft.com/office/drawing/2014/main" id="{F1E2155D-D771-4139-BC04-B5F026AEBB3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3" name="Straight Connector 402">
                  <a:extLst>
                    <a:ext uri="{FF2B5EF4-FFF2-40B4-BE49-F238E27FC236}">
                      <a16:creationId xmlns:a16="http://schemas.microsoft.com/office/drawing/2014/main" id="{746D84B4-B9EF-417C-A565-F9B86978ECB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4" name="Rectangle 30">
                  <a:extLst>
                    <a:ext uri="{FF2B5EF4-FFF2-40B4-BE49-F238E27FC236}">
                      <a16:creationId xmlns:a16="http://schemas.microsoft.com/office/drawing/2014/main" id="{66FFC568-D3F5-4FA6-B28A-516DE623F58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5" name="Rectangle 30">
                  <a:extLst>
                    <a:ext uri="{FF2B5EF4-FFF2-40B4-BE49-F238E27FC236}">
                      <a16:creationId xmlns:a16="http://schemas.microsoft.com/office/drawing/2014/main" id="{2C3FB912-25F7-4822-B327-DA1E9B335B9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9" name="Group 398">
                <a:extLst>
                  <a:ext uri="{FF2B5EF4-FFF2-40B4-BE49-F238E27FC236}">
                    <a16:creationId xmlns:a16="http://schemas.microsoft.com/office/drawing/2014/main" id="{4FC8FB21-D7E1-4978-AD20-5E68B4C580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400" name="Freeform: Shape 399">
                  <a:extLst>
                    <a:ext uri="{FF2B5EF4-FFF2-40B4-BE49-F238E27FC236}">
                      <a16:creationId xmlns:a16="http://schemas.microsoft.com/office/drawing/2014/main" id="{51BBD3DF-C644-4E9C-A11C-B6336B8890E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1" name="Freeform: Shape 400">
                  <a:extLst>
                    <a:ext uri="{FF2B5EF4-FFF2-40B4-BE49-F238E27FC236}">
                      <a16:creationId xmlns:a16="http://schemas.microsoft.com/office/drawing/2014/main" id="{0B53158D-9F0C-4064-B804-2C1F8AEBEA0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352" name="Group 351">
              <a:extLst>
                <a:ext uri="{FF2B5EF4-FFF2-40B4-BE49-F238E27FC236}">
                  <a16:creationId xmlns:a16="http://schemas.microsoft.com/office/drawing/2014/main" id="{B9D93B3C-5026-425E-9179-CBB944A909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0000" y="2480400"/>
              <a:ext cx="2457450" cy="3838575"/>
              <a:chOff x="587376" y="280988"/>
              <a:chExt cx="2457450" cy="3838575"/>
            </a:xfrm>
          </p:grpSpPr>
          <p:sp>
            <p:nvSpPr>
              <p:cNvPr id="376" name="Freeform 64">
                <a:extLst>
                  <a:ext uri="{FF2B5EF4-FFF2-40B4-BE49-F238E27FC236}">
                    <a16:creationId xmlns:a16="http://schemas.microsoft.com/office/drawing/2014/main" id="{5C84A49A-BD66-4BEA-A06B-2FA89468BB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443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Freeform 81">
                <a:extLst>
                  <a:ext uri="{FF2B5EF4-FFF2-40B4-BE49-F238E27FC236}">
                    <a16:creationId xmlns:a16="http://schemas.microsoft.com/office/drawing/2014/main" id="{EB8895A6-E32C-4B09-B9E0-314C000A28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205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Freeform 61">
                <a:extLst>
                  <a:ext uri="{FF2B5EF4-FFF2-40B4-BE49-F238E27FC236}">
                    <a16:creationId xmlns:a16="http://schemas.microsoft.com/office/drawing/2014/main" id="{6ABA4FEE-5223-4565-9B11-5E7CD13236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Freeform 78">
                <a:extLst>
                  <a:ext uri="{FF2B5EF4-FFF2-40B4-BE49-F238E27FC236}">
                    <a16:creationId xmlns:a16="http://schemas.microsoft.com/office/drawing/2014/main" id="{38C78FAF-A05E-4962-8571-B6C83FB4EF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Freeform 84">
                <a:extLst>
                  <a:ext uri="{FF2B5EF4-FFF2-40B4-BE49-F238E27FC236}">
                    <a16:creationId xmlns:a16="http://schemas.microsoft.com/office/drawing/2014/main" id="{B94F41EA-CB57-4E1D-9C7F-6E482F0EB6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Freeform 87">
                <a:extLst>
                  <a:ext uri="{FF2B5EF4-FFF2-40B4-BE49-F238E27FC236}">
                    <a16:creationId xmlns:a16="http://schemas.microsoft.com/office/drawing/2014/main" id="{36E5C22C-6491-4028-8C8F-2BBA91B692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967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Freeform 60">
                <a:extLst>
                  <a:ext uri="{FF2B5EF4-FFF2-40B4-BE49-F238E27FC236}">
                    <a16:creationId xmlns:a16="http://schemas.microsoft.com/office/drawing/2014/main" id="{C68EAD32-DAD2-4E24-A17D-9EF57C0FA5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0988"/>
                <a:ext cx="319088" cy="1419225"/>
              </a:xfrm>
              <a:custGeom>
                <a:avLst/>
                <a:gdLst>
                  <a:gd name="T0" fmla="*/ 0 w 67"/>
                  <a:gd name="T1" fmla="*/ 0 h 298"/>
                  <a:gd name="T2" fmla="*/ 0 w 67"/>
                  <a:gd name="T3" fmla="*/ 298 h 298"/>
                  <a:gd name="T4" fmla="*/ 67 w 67"/>
                  <a:gd name="T5" fmla="*/ 149 h 298"/>
                  <a:gd name="T6" fmla="*/ 0 w 67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Freeform 59">
                <a:extLst>
                  <a:ext uri="{FF2B5EF4-FFF2-40B4-BE49-F238E27FC236}">
                    <a16:creationId xmlns:a16="http://schemas.microsoft.com/office/drawing/2014/main" id="{0C6E1ABE-BB08-4327-9CDD-11A5D0130E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497013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Freeform 62">
                <a:extLst>
                  <a:ext uri="{FF2B5EF4-FFF2-40B4-BE49-F238E27FC236}">
                    <a16:creationId xmlns:a16="http://schemas.microsoft.com/office/drawing/2014/main" id="{88D096DA-BFC9-44D7-8441-490FA2D404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390651"/>
                <a:ext cx="1228725" cy="761999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Freeform 65">
                <a:extLst>
                  <a:ext uri="{FF2B5EF4-FFF2-40B4-BE49-F238E27FC236}">
                    <a16:creationId xmlns:a16="http://schemas.microsoft.com/office/drawing/2014/main" id="{152CB9CF-F70A-46B0-AB37-7922D326BD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362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Freeform 79">
                <a:extLst>
                  <a:ext uri="{FF2B5EF4-FFF2-40B4-BE49-F238E27FC236}">
                    <a16:creationId xmlns:a16="http://schemas.microsoft.com/office/drawing/2014/main" id="{28240976-82E5-4A37-8E2B-A07CCFD13D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124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Freeform 82">
                <a:extLst>
                  <a:ext uri="{FF2B5EF4-FFF2-40B4-BE49-F238E27FC236}">
                    <a16:creationId xmlns:a16="http://schemas.microsoft.com/office/drawing/2014/main" id="{0C25B6B7-4317-4482-A474-2830FA6E59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124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Freeform 85">
                <a:extLst>
                  <a:ext uri="{FF2B5EF4-FFF2-40B4-BE49-F238E27FC236}">
                    <a16:creationId xmlns:a16="http://schemas.microsoft.com/office/drawing/2014/main" id="{5C0EDF04-E84E-457D-A5F9-7746545AB2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886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Freeform 88">
                <a:extLst>
                  <a:ext uri="{FF2B5EF4-FFF2-40B4-BE49-F238E27FC236}">
                    <a16:creationId xmlns:a16="http://schemas.microsoft.com/office/drawing/2014/main" id="{566313AB-A9AB-4B84-8C23-50E7259171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86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390" name="Group 389">
                <a:extLst>
                  <a:ext uri="{FF2B5EF4-FFF2-40B4-BE49-F238E27FC236}">
                    <a16:creationId xmlns:a16="http://schemas.microsoft.com/office/drawing/2014/main" id="{2F31BFB5-317D-4135-930A-240F7A56EA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sp>
              <p:nvSpPr>
                <p:cNvPr id="391" name="Line 63">
                  <a:extLst>
                    <a:ext uri="{FF2B5EF4-FFF2-40B4-BE49-F238E27FC236}">
                      <a16:creationId xmlns:a16="http://schemas.microsoft.com/office/drawing/2014/main" id="{9102C0AC-7FF7-4F4B-B7C1-C8CE4846A1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2" name="Line 66">
                  <a:extLst>
                    <a:ext uri="{FF2B5EF4-FFF2-40B4-BE49-F238E27FC236}">
                      <a16:creationId xmlns:a16="http://schemas.microsoft.com/office/drawing/2014/main" id="{64BAC77C-E14F-4FA8-9D0A-55B646EEA46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3" name="Line 67">
                  <a:extLst>
                    <a:ext uri="{FF2B5EF4-FFF2-40B4-BE49-F238E27FC236}">
                      <a16:creationId xmlns:a16="http://schemas.microsoft.com/office/drawing/2014/main" id="{0B88DC73-9AC3-42F8-8C9E-94EE9B61AE4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80988"/>
                  <a:ext cx="0" cy="3838575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4" name="Line 80">
                  <a:extLst>
                    <a:ext uri="{FF2B5EF4-FFF2-40B4-BE49-F238E27FC236}">
                      <a16:creationId xmlns:a16="http://schemas.microsoft.com/office/drawing/2014/main" id="{26BBA2D9-E4D0-424E-9825-61A9B3C0A37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5" name="Line 83">
                  <a:extLst>
                    <a:ext uri="{FF2B5EF4-FFF2-40B4-BE49-F238E27FC236}">
                      <a16:creationId xmlns:a16="http://schemas.microsoft.com/office/drawing/2014/main" id="{F6D4FA39-E0CC-4991-83D0-606E03CF1D3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6" name="Line 86">
                  <a:extLst>
                    <a:ext uri="{FF2B5EF4-FFF2-40B4-BE49-F238E27FC236}">
                      <a16:creationId xmlns:a16="http://schemas.microsoft.com/office/drawing/2014/main" id="{3819BE2B-7D47-443C-B1DF-2EA57679D17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7" name="Line 89">
                  <a:extLst>
                    <a:ext uri="{FF2B5EF4-FFF2-40B4-BE49-F238E27FC236}">
                      <a16:creationId xmlns:a16="http://schemas.microsoft.com/office/drawing/2014/main" id="{86B1E78E-D338-4BAE-9FB1-1A9118AD3DD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4EC68A1A-796C-4F5F-8F41-0124729201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742320" y="5778888"/>
              <a:ext cx="340415" cy="340415"/>
            </a:xfrm>
            <a:prstGeom prst="ellipse">
              <a:avLst/>
            </a:pr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89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54" name="Group 353">
              <a:extLst>
                <a:ext uri="{FF2B5EF4-FFF2-40B4-BE49-F238E27FC236}">
                  <a16:creationId xmlns:a16="http://schemas.microsoft.com/office/drawing/2014/main" id="{272E52F1-29AD-47C2-904E-60B72D4A9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2305927" y="2362458"/>
              <a:ext cx="641183" cy="1069728"/>
              <a:chOff x="6484112" y="2967038"/>
              <a:chExt cx="641183" cy="1069728"/>
            </a:xfrm>
          </p:grpSpPr>
          <p:grpSp>
            <p:nvGrpSpPr>
              <p:cNvPr id="368" name="Group 367">
                <a:extLst>
                  <a:ext uri="{FF2B5EF4-FFF2-40B4-BE49-F238E27FC236}">
                    <a16:creationId xmlns:a16="http://schemas.microsoft.com/office/drawing/2014/main" id="{B3F829B9-B86F-47B0-A187-2202CCB861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373" name="Freeform 68">
                  <a:extLst>
                    <a:ext uri="{FF2B5EF4-FFF2-40B4-BE49-F238E27FC236}">
                      <a16:creationId xmlns:a16="http://schemas.microsoft.com/office/drawing/2014/main" id="{ED1B3641-1CFF-46F3-873A-3B6AA5D79E5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4" name="Freeform 69">
                  <a:extLst>
                    <a:ext uri="{FF2B5EF4-FFF2-40B4-BE49-F238E27FC236}">
                      <a16:creationId xmlns:a16="http://schemas.microsoft.com/office/drawing/2014/main" id="{2C8E8742-B905-4C81-9553-19C64E8F3FA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5" name="Line 70">
                  <a:extLst>
                    <a:ext uri="{FF2B5EF4-FFF2-40B4-BE49-F238E27FC236}">
                      <a16:creationId xmlns:a16="http://schemas.microsoft.com/office/drawing/2014/main" id="{E10BE229-40F6-4A15-9282-BD78053FB5E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69" name="Group 368">
                <a:extLst>
                  <a:ext uri="{FF2B5EF4-FFF2-40B4-BE49-F238E27FC236}">
                    <a16:creationId xmlns:a16="http://schemas.microsoft.com/office/drawing/2014/main" id="{543B3E07-5E30-43C1-9169-90E713C272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370" name="Freeform 68">
                  <a:extLst>
                    <a:ext uri="{FF2B5EF4-FFF2-40B4-BE49-F238E27FC236}">
                      <a16:creationId xmlns:a16="http://schemas.microsoft.com/office/drawing/2014/main" id="{03FCAAE2-5982-4748-8355-1245B745230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1" name="Freeform 69">
                  <a:extLst>
                    <a:ext uri="{FF2B5EF4-FFF2-40B4-BE49-F238E27FC236}">
                      <a16:creationId xmlns:a16="http://schemas.microsoft.com/office/drawing/2014/main" id="{3B21621D-2AAA-4224-B85E-F14F1587A1D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2" name="Line 70">
                  <a:extLst>
                    <a:ext uri="{FF2B5EF4-FFF2-40B4-BE49-F238E27FC236}">
                      <a16:creationId xmlns:a16="http://schemas.microsoft.com/office/drawing/2014/main" id="{B69DCE92-933C-4180-9ECE-C159FF0ED2B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355" name="Group 354">
              <a:extLst>
                <a:ext uri="{FF2B5EF4-FFF2-40B4-BE49-F238E27FC236}">
                  <a16:creationId xmlns:a16="http://schemas.microsoft.com/office/drawing/2014/main" id="{3774B519-16FD-45D1-81B3-F10B796BD1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384669" y="4915016"/>
              <a:ext cx="633413" cy="1620000"/>
              <a:chOff x="3384669" y="4915016"/>
              <a:chExt cx="633413" cy="1620000"/>
            </a:xfrm>
          </p:grpSpPr>
          <p:grpSp>
            <p:nvGrpSpPr>
              <p:cNvPr id="364" name="Group 363">
                <a:extLst>
                  <a:ext uri="{FF2B5EF4-FFF2-40B4-BE49-F238E27FC236}">
                    <a16:creationId xmlns:a16="http://schemas.microsoft.com/office/drawing/2014/main" id="{E1718837-BAB1-4751-8766-2CD3B30947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>
                <a:off x="3384669" y="4946104"/>
                <a:ext cx="633413" cy="1419225"/>
                <a:chOff x="5959192" y="333389"/>
                <a:chExt cx="633413" cy="1419225"/>
              </a:xfrm>
            </p:grpSpPr>
            <p:sp>
              <p:nvSpPr>
                <p:cNvPr id="366" name="Freeform 68">
                  <a:extLst>
                    <a:ext uri="{FF2B5EF4-FFF2-40B4-BE49-F238E27FC236}">
                      <a16:creationId xmlns:a16="http://schemas.microsoft.com/office/drawing/2014/main" id="{85774601-5D43-405D-B593-93550F4C578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959192" y="333389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7" name="Freeform 69">
                  <a:extLst>
                    <a:ext uri="{FF2B5EF4-FFF2-40B4-BE49-F238E27FC236}">
                      <a16:creationId xmlns:a16="http://schemas.microsoft.com/office/drawing/2014/main" id="{3E1DA161-17EA-4A32-A428-C2368EBACBA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278280" y="333389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65" name="Line 70">
                <a:extLst>
                  <a:ext uri="{FF2B5EF4-FFF2-40B4-BE49-F238E27FC236}">
                    <a16:creationId xmlns:a16="http://schemas.microsoft.com/office/drawing/2014/main" id="{C5270C31-E701-47DC-BAC5-DE71245539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8900000" flipV="1">
                <a:off x="3774042" y="4915016"/>
                <a:ext cx="0" cy="16200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56" name="Group 355">
              <a:extLst>
                <a:ext uri="{FF2B5EF4-FFF2-40B4-BE49-F238E27FC236}">
                  <a16:creationId xmlns:a16="http://schemas.microsoft.com/office/drawing/2014/main" id="{9B78A593-AB03-4D7B-8996-22F603566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540013" y="1046180"/>
              <a:ext cx="903599" cy="2160000"/>
              <a:chOff x="9057947" y="3423463"/>
              <a:chExt cx="903599" cy="2160000"/>
            </a:xfrm>
          </p:grpSpPr>
          <p:grpSp>
            <p:nvGrpSpPr>
              <p:cNvPr id="357" name="Group 356">
                <a:extLst>
                  <a:ext uri="{FF2B5EF4-FFF2-40B4-BE49-F238E27FC236}">
                    <a16:creationId xmlns:a16="http://schemas.microsoft.com/office/drawing/2014/main" id="{C4C08476-8891-498B-95DD-3D4BB02B4E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9057947" y="3432856"/>
                <a:ext cx="903599" cy="1872461"/>
                <a:chOff x="10538626" y="3165838"/>
                <a:chExt cx="936000" cy="1939601"/>
              </a:xfrm>
            </p:grpSpPr>
            <p:sp>
              <p:nvSpPr>
                <p:cNvPr id="362" name="Freeform: Shape 361">
                  <a:extLst>
                    <a:ext uri="{FF2B5EF4-FFF2-40B4-BE49-F238E27FC236}">
                      <a16:creationId xmlns:a16="http://schemas.microsoft.com/office/drawing/2014/main" id="{C9C077B4-3B4E-4043-BAF4-65306ADBE2C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10538626" y="3183996"/>
                  <a:ext cx="453600" cy="1920288"/>
                </a:xfrm>
                <a:custGeom>
                  <a:avLst/>
                  <a:gdLst>
                    <a:gd name="connsiteX0" fmla="*/ 453600 w 453600"/>
                    <a:gd name="connsiteY0" fmla="*/ 0 h 1920288"/>
                    <a:gd name="connsiteX1" fmla="*/ 453600 w 453600"/>
                    <a:gd name="connsiteY1" fmla="*/ 1920288 h 1920288"/>
                    <a:gd name="connsiteX2" fmla="*/ 384059 w 453600"/>
                    <a:gd name="connsiteY2" fmla="*/ 1914152 h 1920288"/>
                    <a:gd name="connsiteX3" fmla="*/ 9354 w 453600"/>
                    <a:gd name="connsiteY3" fmla="*/ 1548700 h 1920288"/>
                    <a:gd name="connsiteX4" fmla="*/ 0 w 453600"/>
                    <a:gd name="connsiteY4" fmla="*/ 1455902 h 1920288"/>
                    <a:gd name="connsiteX5" fmla="*/ 146 w 453600"/>
                    <a:gd name="connsiteY5" fmla="*/ 1451885 h 1920288"/>
                    <a:gd name="connsiteX6" fmla="*/ 145 w 453600"/>
                    <a:gd name="connsiteY6" fmla="*/ 1451885 h 1920288"/>
                    <a:gd name="connsiteX7" fmla="*/ 7358 w 453600"/>
                    <a:gd name="connsiteY7" fmla="*/ 1253678 h 1920288"/>
                    <a:gd name="connsiteX8" fmla="*/ 424671 w 453600"/>
                    <a:gd name="connsiteY8" fmla="*/ 36480 h 1920288"/>
                    <a:gd name="connsiteX9" fmla="*/ 453600 w 453600"/>
                    <a:gd name="connsiteY9" fmla="*/ 0 h 1920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53600" h="1920288">
                      <a:moveTo>
                        <a:pt x="453600" y="0"/>
                      </a:moveTo>
                      <a:lnTo>
                        <a:pt x="453600" y="1920288"/>
                      </a:lnTo>
                      <a:lnTo>
                        <a:pt x="384059" y="1914152"/>
                      </a:lnTo>
                      <a:cubicBezTo>
                        <a:pt x="196308" y="1880615"/>
                        <a:pt x="47443" y="1734834"/>
                        <a:pt x="9354" y="1548700"/>
                      </a:cubicBezTo>
                      <a:lnTo>
                        <a:pt x="0" y="1455902"/>
                      </a:lnTo>
                      <a:lnTo>
                        <a:pt x="146" y="1451885"/>
                      </a:lnTo>
                      <a:lnTo>
                        <a:pt x="145" y="1451885"/>
                      </a:lnTo>
                      <a:lnTo>
                        <a:pt x="7358" y="1253678"/>
                      </a:lnTo>
                      <a:cubicBezTo>
                        <a:pt x="42019" y="780132"/>
                        <a:pt x="195015" y="355125"/>
                        <a:pt x="424671" y="36480"/>
                      </a:cubicBezTo>
                      <a:lnTo>
                        <a:pt x="45360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3" name="Freeform: Shape 362">
                  <a:extLst>
                    <a:ext uri="{FF2B5EF4-FFF2-40B4-BE49-F238E27FC236}">
                      <a16:creationId xmlns:a16="http://schemas.microsoft.com/office/drawing/2014/main" id="{0CCC2DDE-715C-4561-A70C-60428A65CA0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10992226" y="3165838"/>
                  <a:ext cx="482400" cy="1939601"/>
                </a:xfrm>
                <a:custGeom>
                  <a:avLst/>
                  <a:gdLst>
                    <a:gd name="connsiteX0" fmla="*/ 14399 w 482400"/>
                    <a:gd name="connsiteY0" fmla="*/ 0 h 1939601"/>
                    <a:gd name="connsiteX1" fmla="*/ 14399 w 482400"/>
                    <a:gd name="connsiteY1" fmla="*/ 689615 h 1939601"/>
                    <a:gd name="connsiteX2" fmla="*/ 14400 w 482400"/>
                    <a:gd name="connsiteY2" fmla="*/ 689615 h 1939601"/>
                    <a:gd name="connsiteX3" fmla="*/ 14401 w 482400"/>
                    <a:gd name="connsiteY3" fmla="*/ 689615 h 1939601"/>
                    <a:gd name="connsiteX4" fmla="*/ 14401 w 482400"/>
                    <a:gd name="connsiteY4" fmla="*/ 0 h 1939601"/>
                    <a:gd name="connsiteX5" fmla="*/ 57729 w 482400"/>
                    <a:gd name="connsiteY5" fmla="*/ 54638 h 1939601"/>
                    <a:gd name="connsiteX6" fmla="*/ 475042 w 482400"/>
                    <a:gd name="connsiteY6" fmla="*/ 1271836 h 1939601"/>
                    <a:gd name="connsiteX7" fmla="*/ 482255 w 482400"/>
                    <a:gd name="connsiteY7" fmla="*/ 1470043 h 1939601"/>
                    <a:gd name="connsiteX8" fmla="*/ 482254 w 482400"/>
                    <a:gd name="connsiteY8" fmla="*/ 1470043 h 1939601"/>
                    <a:gd name="connsiteX9" fmla="*/ 482400 w 482400"/>
                    <a:gd name="connsiteY9" fmla="*/ 1474060 h 1939601"/>
                    <a:gd name="connsiteX10" fmla="*/ 473046 w 482400"/>
                    <a:gd name="connsiteY10" fmla="*/ 1566858 h 1939601"/>
                    <a:gd name="connsiteX11" fmla="*/ 15706 w 482400"/>
                    <a:gd name="connsiteY11" fmla="*/ 1939601 h 1939601"/>
                    <a:gd name="connsiteX12" fmla="*/ 14400 w 482400"/>
                    <a:gd name="connsiteY12" fmla="*/ 1939469 h 1939601"/>
                    <a:gd name="connsiteX13" fmla="*/ 13094 w 482400"/>
                    <a:gd name="connsiteY13" fmla="*/ 1939601 h 1939601"/>
                    <a:gd name="connsiteX14" fmla="*/ 0 w 482400"/>
                    <a:gd name="connsiteY14" fmla="*/ 1938446 h 1939601"/>
                    <a:gd name="connsiteX15" fmla="*/ 0 w 482400"/>
                    <a:gd name="connsiteY15" fmla="*/ 18158 h 1939601"/>
                    <a:gd name="connsiteX16" fmla="*/ 14399 w 482400"/>
                    <a:gd name="connsiteY16" fmla="*/ 0 h 19396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82400" h="1939601">
                      <a:moveTo>
                        <a:pt x="14399" y="0"/>
                      </a:moveTo>
                      <a:lnTo>
                        <a:pt x="14399" y="689615"/>
                      </a:lnTo>
                      <a:lnTo>
                        <a:pt x="14400" y="689615"/>
                      </a:lnTo>
                      <a:lnTo>
                        <a:pt x="14401" y="689615"/>
                      </a:lnTo>
                      <a:lnTo>
                        <a:pt x="14401" y="0"/>
                      </a:lnTo>
                      <a:lnTo>
                        <a:pt x="57729" y="54638"/>
                      </a:lnTo>
                      <a:cubicBezTo>
                        <a:pt x="287385" y="373283"/>
                        <a:pt x="440381" y="798290"/>
                        <a:pt x="475042" y="1271836"/>
                      </a:cubicBezTo>
                      <a:lnTo>
                        <a:pt x="482255" y="1470043"/>
                      </a:lnTo>
                      <a:lnTo>
                        <a:pt x="482254" y="1470043"/>
                      </a:lnTo>
                      <a:lnTo>
                        <a:pt x="482400" y="1474060"/>
                      </a:lnTo>
                      <a:lnTo>
                        <a:pt x="473046" y="1566858"/>
                      </a:lnTo>
                      <a:cubicBezTo>
                        <a:pt x="429516" y="1779582"/>
                        <a:pt x="241298" y="1939601"/>
                        <a:pt x="15706" y="1939601"/>
                      </a:cubicBezTo>
                      <a:lnTo>
                        <a:pt x="14400" y="1939469"/>
                      </a:lnTo>
                      <a:lnTo>
                        <a:pt x="13094" y="1939601"/>
                      </a:lnTo>
                      <a:lnTo>
                        <a:pt x="0" y="1938446"/>
                      </a:lnTo>
                      <a:lnTo>
                        <a:pt x="0" y="18158"/>
                      </a:lnTo>
                      <a:lnTo>
                        <a:pt x="1439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58" name="Group 357">
                <a:extLst>
                  <a:ext uri="{FF2B5EF4-FFF2-40B4-BE49-F238E27FC236}">
                    <a16:creationId xmlns:a16="http://schemas.microsoft.com/office/drawing/2014/main" id="{4E49FC98-B2F5-43E4-A679-8E5570FB84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9210264" y="3423463"/>
                <a:ext cx="597126" cy="2160000"/>
                <a:chOff x="9210264" y="3423463"/>
                <a:chExt cx="597126" cy="2160000"/>
              </a:xfrm>
            </p:grpSpPr>
            <p:cxnSp>
              <p:nvCxnSpPr>
                <p:cNvPr id="359" name="Straight Connector 358">
                  <a:extLst>
                    <a:ext uri="{FF2B5EF4-FFF2-40B4-BE49-F238E27FC236}">
                      <a16:creationId xmlns:a16="http://schemas.microsoft.com/office/drawing/2014/main" id="{AA01852B-2060-4247-9EE9-0E6754450B5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>
                  <a:off x="9508827" y="3423463"/>
                  <a:ext cx="0" cy="216000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0" name="Rectangle 5">
                  <a:extLst>
                    <a:ext uri="{FF2B5EF4-FFF2-40B4-BE49-F238E27FC236}">
                      <a16:creationId xmlns:a16="http://schemas.microsoft.com/office/drawing/2014/main" id="{13822ECB-A528-476C-B4CB-4A3F54A8297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2700000">
                  <a:off x="9210264" y="4162845"/>
                  <a:ext cx="597126" cy="597126"/>
                </a:xfrm>
                <a:custGeom>
                  <a:avLst/>
                  <a:gdLst>
                    <a:gd name="connsiteX0" fmla="*/ 0 w 1239398"/>
                    <a:gd name="connsiteY0" fmla="*/ 0 h 1239398"/>
                    <a:gd name="connsiteX1" fmla="*/ 1239398 w 1239398"/>
                    <a:gd name="connsiteY1" fmla="*/ 0 h 1239398"/>
                    <a:gd name="connsiteX2" fmla="*/ 1239398 w 1239398"/>
                    <a:gd name="connsiteY2" fmla="*/ 1239398 h 1239398"/>
                    <a:gd name="connsiteX3" fmla="*/ 0 w 1239398"/>
                    <a:gd name="connsiteY3" fmla="*/ 1239398 h 1239398"/>
                    <a:gd name="connsiteX4" fmla="*/ 0 w 1239398"/>
                    <a:gd name="connsiteY4" fmla="*/ 0 h 1239398"/>
                    <a:gd name="connsiteX0" fmla="*/ 0 w 1239398"/>
                    <a:gd name="connsiteY0" fmla="*/ 0 h 1239398"/>
                    <a:gd name="connsiteX1" fmla="*/ 1239398 w 1239398"/>
                    <a:gd name="connsiteY1" fmla="*/ 0 h 1239398"/>
                    <a:gd name="connsiteX2" fmla="*/ 1239398 w 1239398"/>
                    <a:gd name="connsiteY2" fmla="*/ 1239398 h 1239398"/>
                    <a:gd name="connsiteX3" fmla="*/ 0 w 1239398"/>
                    <a:gd name="connsiteY3" fmla="*/ 1239398 h 1239398"/>
                    <a:gd name="connsiteX4" fmla="*/ 91440 w 1239398"/>
                    <a:gd name="connsiteY4" fmla="*/ 91440 h 1239398"/>
                    <a:gd name="connsiteX0" fmla="*/ 1239398 w 1239398"/>
                    <a:gd name="connsiteY0" fmla="*/ 0 h 1239398"/>
                    <a:gd name="connsiteX1" fmla="*/ 1239398 w 1239398"/>
                    <a:gd name="connsiteY1" fmla="*/ 1239398 h 1239398"/>
                    <a:gd name="connsiteX2" fmla="*/ 0 w 1239398"/>
                    <a:gd name="connsiteY2" fmla="*/ 1239398 h 1239398"/>
                    <a:gd name="connsiteX3" fmla="*/ 91440 w 1239398"/>
                    <a:gd name="connsiteY3" fmla="*/ 91440 h 1239398"/>
                    <a:gd name="connsiteX0" fmla="*/ 1239398 w 1239398"/>
                    <a:gd name="connsiteY0" fmla="*/ 0 h 1239398"/>
                    <a:gd name="connsiteX1" fmla="*/ 1239398 w 1239398"/>
                    <a:gd name="connsiteY1" fmla="*/ 1239398 h 1239398"/>
                    <a:gd name="connsiteX2" fmla="*/ 0 w 1239398"/>
                    <a:gd name="connsiteY2" fmla="*/ 1239398 h 1239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39398" h="1239398">
                      <a:moveTo>
                        <a:pt x="1239398" y="0"/>
                      </a:moveTo>
                      <a:lnTo>
                        <a:pt x="1239398" y="1239398"/>
                      </a:lnTo>
                      <a:lnTo>
                        <a:pt x="0" y="1239398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1" name="Rectangle 5">
                  <a:extLst>
                    <a:ext uri="{FF2B5EF4-FFF2-40B4-BE49-F238E27FC236}">
                      <a16:creationId xmlns:a16="http://schemas.microsoft.com/office/drawing/2014/main" id="{FCD6DA27-598F-4F38-A652-5C6F6F2B94F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2700000">
                  <a:off x="9297710" y="3747070"/>
                  <a:ext cx="422234" cy="422234"/>
                </a:xfrm>
                <a:custGeom>
                  <a:avLst/>
                  <a:gdLst>
                    <a:gd name="connsiteX0" fmla="*/ 0 w 1239398"/>
                    <a:gd name="connsiteY0" fmla="*/ 0 h 1239398"/>
                    <a:gd name="connsiteX1" fmla="*/ 1239398 w 1239398"/>
                    <a:gd name="connsiteY1" fmla="*/ 0 h 1239398"/>
                    <a:gd name="connsiteX2" fmla="*/ 1239398 w 1239398"/>
                    <a:gd name="connsiteY2" fmla="*/ 1239398 h 1239398"/>
                    <a:gd name="connsiteX3" fmla="*/ 0 w 1239398"/>
                    <a:gd name="connsiteY3" fmla="*/ 1239398 h 1239398"/>
                    <a:gd name="connsiteX4" fmla="*/ 0 w 1239398"/>
                    <a:gd name="connsiteY4" fmla="*/ 0 h 1239398"/>
                    <a:gd name="connsiteX0" fmla="*/ 0 w 1239398"/>
                    <a:gd name="connsiteY0" fmla="*/ 0 h 1239398"/>
                    <a:gd name="connsiteX1" fmla="*/ 1239398 w 1239398"/>
                    <a:gd name="connsiteY1" fmla="*/ 0 h 1239398"/>
                    <a:gd name="connsiteX2" fmla="*/ 1239398 w 1239398"/>
                    <a:gd name="connsiteY2" fmla="*/ 1239398 h 1239398"/>
                    <a:gd name="connsiteX3" fmla="*/ 0 w 1239398"/>
                    <a:gd name="connsiteY3" fmla="*/ 1239398 h 1239398"/>
                    <a:gd name="connsiteX4" fmla="*/ 91440 w 1239398"/>
                    <a:gd name="connsiteY4" fmla="*/ 91440 h 1239398"/>
                    <a:gd name="connsiteX0" fmla="*/ 1239398 w 1239398"/>
                    <a:gd name="connsiteY0" fmla="*/ 0 h 1239398"/>
                    <a:gd name="connsiteX1" fmla="*/ 1239398 w 1239398"/>
                    <a:gd name="connsiteY1" fmla="*/ 1239398 h 1239398"/>
                    <a:gd name="connsiteX2" fmla="*/ 0 w 1239398"/>
                    <a:gd name="connsiteY2" fmla="*/ 1239398 h 1239398"/>
                    <a:gd name="connsiteX3" fmla="*/ 91440 w 1239398"/>
                    <a:gd name="connsiteY3" fmla="*/ 91440 h 1239398"/>
                    <a:gd name="connsiteX0" fmla="*/ 1239398 w 1239398"/>
                    <a:gd name="connsiteY0" fmla="*/ 0 h 1239398"/>
                    <a:gd name="connsiteX1" fmla="*/ 1239398 w 1239398"/>
                    <a:gd name="connsiteY1" fmla="*/ 1239398 h 1239398"/>
                    <a:gd name="connsiteX2" fmla="*/ 0 w 1239398"/>
                    <a:gd name="connsiteY2" fmla="*/ 1239398 h 1239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39398" h="1239398">
                      <a:moveTo>
                        <a:pt x="1239398" y="0"/>
                      </a:moveTo>
                      <a:lnTo>
                        <a:pt x="1239398" y="1239398"/>
                      </a:lnTo>
                      <a:lnTo>
                        <a:pt x="0" y="1239398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707797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E512C2-2397-42BC-BB86-C19B32950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>
                <a:latin typeface="Book Antiqua"/>
              </a:rPr>
              <a:t>Výstupy klíčové aktivity "Podpora KP" (I-KAP I)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F4A39D-52C9-4050-BCE8-3B3907235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359410" indent="-359410">
              <a:buNone/>
            </a:pPr>
            <a:r>
              <a:rPr lang="cs-CZ" b="1">
                <a:solidFill>
                  <a:srgbClr val="000000"/>
                </a:solidFill>
                <a:latin typeface="Book Antiqua"/>
                <a:ea typeface="+mn-lt"/>
                <a:cs typeface="+mn-lt"/>
              </a:rPr>
              <a:t>Kariérové dny </a:t>
            </a:r>
            <a:endParaRPr lang="cs-CZ" b="1">
              <a:latin typeface="Book Antiqua"/>
            </a:endParaRPr>
          </a:p>
          <a:p>
            <a:pPr marL="359410" indent="-359410">
              <a:buFont typeface="Arial" panose="05000000000000000000" pitchFamily="2" charset="2"/>
              <a:buChar char="•"/>
            </a:pPr>
            <a:r>
              <a:rPr lang="cs-CZ">
                <a:solidFill>
                  <a:srgbClr val="000000"/>
                </a:solidFill>
                <a:latin typeface="Book Antiqua"/>
                <a:ea typeface="+mn-lt"/>
                <a:cs typeface="+mn-lt"/>
              </a:rPr>
              <a:t>workshopy, sdílení dobré praxe, metodika, oborové konzultace, aplikace </a:t>
            </a:r>
            <a:endParaRPr lang="cs-CZ">
              <a:solidFill>
                <a:srgbClr val="000000">
                  <a:alpha val="60000"/>
                </a:srgbClr>
              </a:solidFill>
              <a:latin typeface="Book Antiqua"/>
            </a:endParaRPr>
          </a:p>
          <a:p>
            <a:pPr marL="359410" indent="-359410">
              <a:buFont typeface="Arial" panose="05000000000000000000" pitchFamily="2" charset="2"/>
              <a:buChar char="•"/>
            </a:pPr>
            <a:r>
              <a:rPr lang="cs-CZ">
                <a:solidFill>
                  <a:srgbClr val="000000"/>
                </a:solidFill>
                <a:latin typeface="Book Antiqua"/>
                <a:ea typeface="+mn-lt"/>
                <a:cs typeface="+mn-lt"/>
              </a:rPr>
              <a:t>37 setkání </a:t>
            </a:r>
            <a:endParaRPr lang="cs-CZ">
              <a:solidFill>
                <a:srgbClr val="000000">
                  <a:alpha val="60000"/>
                </a:srgbClr>
              </a:solidFill>
              <a:latin typeface="Book Antiqua"/>
            </a:endParaRPr>
          </a:p>
          <a:p>
            <a:pPr marL="359410" indent="-359410">
              <a:buNone/>
            </a:pPr>
            <a:endParaRPr lang="cs-CZ">
              <a:solidFill>
                <a:srgbClr val="000000"/>
              </a:solidFill>
              <a:latin typeface="Book Antiqua"/>
              <a:ea typeface="+mn-lt"/>
              <a:cs typeface="+mn-lt"/>
            </a:endParaRPr>
          </a:p>
          <a:p>
            <a:pPr marL="359410" indent="-359410">
              <a:buNone/>
            </a:pPr>
            <a:r>
              <a:rPr lang="cs-CZ" b="1">
                <a:solidFill>
                  <a:srgbClr val="000000"/>
                </a:solidFill>
                <a:latin typeface="Book Antiqua"/>
                <a:ea typeface="+mn-lt"/>
                <a:cs typeface="+mn-lt"/>
              </a:rPr>
              <a:t>Vzdělávací modul „Vzdělávání pedagogických pracovníků v oblasti KP“</a:t>
            </a:r>
            <a:r>
              <a:rPr lang="cs-CZ">
                <a:solidFill>
                  <a:srgbClr val="000000"/>
                </a:solidFill>
                <a:latin typeface="Book Antiqua"/>
                <a:ea typeface="+mn-lt"/>
                <a:cs typeface="+mn-lt"/>
              </a:rPr>
              <a:t> </a:t>
            </a:r>
            <a:endParaRPr lang="cs-CZ">
              <a:latin typeface="Book Antiqua"/>
            </a:endParaRPr>
          </a:p>
          <a:p>
            <a:pPr marL="359410" indent="-359410">
              <a:buFont typeface="Arial" panose="05000000000000000000" pitchFamily="2" charset="2"/>
              <a:buChar char="•"/>
            </a:pPr>
            <a:r>
              <a:rPr lang="cs-CZ">
                <a:solidFill>
                  <a:srgbClr val="000000"/>
                </a:solidFill>
                <a:latin typeface="Book Antiqua"/>
                <a:ea typeface="+mn-lt"/>
                <a:cs typeface="+mn-lt"/>
              </a:rPr>
              <a:t>ucelený vzdělávací kurz pro kariérové/výchovné poradce ZŠ, SŠ a VOŠ </a:t>
            </a:r>
            <a:endParaRPr lang="cs-CZ">
              <a:solidFill>
                <a:srgbClr val="000000">
                  <a:alpha val="60000"/>
                </a:srgbClr>
              </a:solidFill>
              <a:latin typeface="Book Antiqua"/>
            </a:endParaRPr>
          </a:p>
          <a:p>
            <a:pPr marL="359410" indent="-359410">
              <a:buFont typeface="Arial" panose="05000000000000000000" pitchFamily="2" charset="2"/>
              <a:buChar char="•"/>
            </a:pPr>
            <a:r>
              <a:rPr lang="cs-CZ">
                <a:solidFill>
                  <a:srgbClr val="000000"/>
                </a:solidFill>
                <a:latin typeface="Book Antiqua"/>
                <a:ea typeface="+mn-lt"/>
                <a:cs typeface="+mn-lt"/>
              </a:rPr>
              <a:t>2 skupiny, 10 bloků </a:t>
            </a:r>
            <a:endParaRPr lang="cs-CZ">
              <a:solidFill>
                <a:srgbClr val="000000">
                  <a:alpha val="60000"/>
                </a:srgbClr>
              </a:solidFill>
              <a:latin typeface="Book Antiqua"/>
            </a:endParaRPr>
          </a:p>
          <a:p>
            <a:pPr marL="359410" indent="-359410">
              <a:buFont typeface="Arial" panose="05000000000000000000" pitchFamily="2" charset="2"/>
              <a:buChar char="•"/>
            </a:pPr>
            <a:r>
              <a:rPr lang="cs-CZ">
                <a:solidFill>
                  <a:srgbClr val="000000"/>
                </a:solidFill>
                <a:latin typeface="Book Antiqua"/>
                <a:ea typeface="+mn-lt"/>
                <a:cs typeface="+mn-lt"/>
              </a:rPr>
              <a:t>absolvovalo 42 účastníků </a:t>
            </a:r>
            <a:endParaRPr lang="cs-CZ">
              <a:solidFill>
                <a:srgbClr val="000000">
                  <a:alpha val="60000"/>
                </a:srgbClr>
              </a:solidFill>
              <a:latin typeface="Book Antiqua"/>
              <a:ea typeface="+mn-lt"/>
              <a:cs typeface="+mn-lt"/>
            </a:endParaRPr>
          </a:p>
          <a:p>
            <a:pPr marL="359410" indent="-359410">
              <a:buFont typeface="Arial" panose="05000000000000000000" pitchFamily="2" charset="2"/>
              <a:buChar char="•"/>
            </a:pPr>
            <a:r>
              <a:rPr lang="cs-CZ">
                <a:solidFill>
                  <a:srgbClr val="000000"/>
                </a:solidFill>
                <a:latin typeface="Book Antiqua"/>
                <a:ea typeface="+mn-lt"/>
                <a:cs typeface="+mn-lt"/>
              </a:rPr>
              <a:t>metodická příručka „Kariérové poradenství pro pedagogy“</a:t>
            </a:r>
            <a:endParaRPr lang="cs-CZ">
              <a:solidFill>
                <a:srgbClr val="000000"/>
              </a:solidFill>
              <a:latin typeface="Book Antiqua"/>
            </a:endParaRPr>
          </a:p>
          <a:p>
            <a:pPr marL="0" indent="0">
              <a:buNone/>
            </a:pPr>
            <a:endParaRPr lang="cs-CZ">
              <a:solidFill>
                <a:schemeClr val="tx1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4167330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3D2EE047-566C-48D4-9F44-4BB3B58FB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9A482B5-EAB4-4C40-86A1-36B467544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45926"/>
            <a:ext cx="3531600" cy="2483074"/>
          </a:xfrm>
        </p:spPr>
        <p:txBody>
          <a:bodyPr anchor="t">
            <a:normAutofit/>
          </a:bodyPr>
          <a:lstStyle/>
          <a:p>
            <a:pPr marL="359410" indent="-35941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cs-CZ" sz="2400" b="1">
                <a:solidFill>
                  <a:schemeClr val="tx2">
                    <a:lumMod val="90000"/>
                    <a:lumOff val="10000"/>
                  </a:schemeClr>
                </a:solidFill>
                <a:latin typeface="Book Antiqua"/>
              </a:rPr>
              <a:t>Modul A</a:t>
            </a:r>
            <a:br>
              <a:rPr lang="cs-CZ" sz="2400" b="1">
                <a:latin typeface="Book Antiqua"/>
              </a:rPr>
            </a:br>
            <a:br>
              <a:rPr lang="cs-CZ" sz="2400" b="1">
                <a:latin typeface="Book Antiqua"/>
              </a:rPr>
            </a:br>
            <a:r>
              <a:rPr lang="cs-CZ" sz="2400" b="1">
                <a:latin typeface="Book Antiqua"/>
              </a:rPr>
              <a:t>Vzdělávání pedagogických pracovníků </a:t>
            </a:r>
            <a:br>
              <a:rPr lang="cs-CZ" sz="2400" b="1">
                <a:latin typeface="Book Antiqua"/>
              </a:rPr>
            </a:br>
            <a:r>
              <a:rPr lang="cs-CZ" sz="2400" b="1">
                <a:latin typeface="Book Antiqua"/>
              </a:rPr>
              <a:t>v oblasti kariérového poradenství</a:t>
            </a:r>
            <a:endParaRPr lang="en-US" sz="2400" b="1">
              <a:ea typeface="+mj-lt"/>
              <a:cs typeface="+mj-lt"/>
            </a:endParaRPr>
          </a:p>
          <a:p>
            <a:pPr>
              <a:lnSpc>
                <a:spcPct val="90000"/>
              </a:lnSpc>
            </a:pPr>
            <a:endParaRPr lang="cs-CZ" sz="25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D5BFD2-1FEC-44E4-85D7-19534726C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7457" y="935999"/>
            <a:ext cx="6114543" cy="483297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59410" indent="-359410">
              <a:lnSpc>
                <a:spcPct val="140000"/>
              </a:lnSpc>
              <a:buFont typeface="Arial" panose="05000000000000000000" pitchFamily="2" charset="2"/>
              <a:buChar char="•"/>
            </a:pPr>
            <a:r>
              <a:rPr lang="cs-CZ" sz="1700">
                <a:solidFill>
                  <a:schemeClr val="tx1"/>
                </a:solidFill>
                <a:latin typeface="Book Antiqua"/>
                <a:ea typeface="+mn-lt"/>
                <a:cs typeface="+mn-lt"/>
              </a:rPr>
              <a:t>Ucelený vzdělávací modul pro pedagogické pracovníky (výchovné/kariérové poradce) ZŠ, SŠ - současná podoba kariérového poradenství </a:t>
            </a:r>
            <a:r>
              <a:rPr lang="cs-CZ" sz="1700" b="1">
                <a:solidFill>
                  <a:schemeClr val="tx1"/>
                </a:solidFill>
                <a:latin typeface="Book Antiqua"/>
                <a:ea typeface="+mn-lt"/>
                <a:cs typeface="+mn-lt"/>
              </a:rPr>
              <a:t>ve školství</a:t>
            </a:r>
            <a:r>
              <a:rPr lang="cs-CZ" sz="1700">
                <a:solidFill>
                  <a:schemeClr val="tx1"/>
                </a:solidFill>
                <a:latin typeface="Book Antiqua"/>
                <a:ea typeface="+mn-lt"/>
                <a:cs typeface="+mn-lt"/>
              </a:rPr>
              <a:t> a jeho formy</a:t>
            </a:r>
            <a:endParaRPr lang="cs-CZ" sz="1700" b="1">
              <a:solidFill>
                <a:schemeClr val="tx1"/>
              </a:solidFill>
              <a:latin typeface="Book Antiqua"/>
              <a:ea typeface="+mn-lt"/>
              <a:cs typeface="+mn-lt"/>
            </a:endParaRPr>
          </a:p>
          <a:p>
            <a:pPr marL="359410" indent="-359410">
              <a:lnSpc>
                <a:spcPct val="140000"/>
              </a:lnSpc>
              <a:buFont typeface="Arial" panose="05000000000000000000" pitchFamily="2" charset="2"/>
              <a:buChar char="•"/>
            </a:pPr>
            <a:r>
              <a:rPr lang="cs-CZ" sz="1700">
                <a:solidFill>
                  <a:schemeClr val="tx1"/>
                </a:solidFill>
                <a:latin typeface="Book Antiqua"/>
                <a:ea typeface="+mn-lt"/>
                <a:cs typeface="+mn-lt"/>
              </a:rPr>
              <a:t>80 hodin vzdělávání během doby realizace projektu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cs-CZ" sz="1700">
                <a:solidFill>
                  <a:schemeClr val="tx1"/>
                </a:solidFill>
                <a:latin typeface="Book Antiqua"/>
                <a:ea typeface="+mn-lt"/>
                <a:cs typeface="+mn-lt"/>
              </a:rPr>
              <a:t>       I-KAP (10/2021 – 06/2023) </a:t>
            </a:r>
            <a:endParaRPr lang="cs-CZ" sz="1700">
              <a:solidFill>
                <a:schemeClr val="tx1"/>
              </a:solidFill>
              <a:latin typeface="Book Antiqua"/>
            </a:endParaRPr>
          </a:p>
          <a:p>
            <a:pPr marL="359410" indent="-359410">
              <a:lnSpc>
                <a:spcPct val="140000"/>
              </a:lnSpc>
              <a:buFont typeface="Arial" panose="05000000000000000000" pitchFamily="2" charset="2"/>
              <a:buChar char="•"/>
            </a:pPr>
            <a:r>
              <a:rPr lang="cs-CZ" sz="1700">
                <a:solidFill>
                  <a:schemeClr val="tx1"/>
                </a:solidFill>
                <a:latin typeface="Book Antiqua"/>
                <a:ea typeface="+mn-lt"/>
                <a:cs typeface="+mn-lt"/>
              </a:rPr>
              <a:t>Závazná přihláška na celý běh kurzu </a:t>
            </a:r>
            <a:endParaRPr lang="cs-CZ" sz="1700">
              <a:solidFill>
                <a:schemeClr val="tx1"/>
              </a:solidFill>
              <a:latin typeface="Book Antiqua"/>
            </a:endParaRPr>
          </a:p>
          <a:p>
            <a:pPr marL="359410" indent="-359410">
              <a:lnSpc>
                <a:spcPct val="140000"/>
              </a:lnSpc>
              <a:buFont typeface="Arial" panose="05000000000000000000" pitchFamily="2" charset="2"/>
              <a:buChar char="•"/>
            </a:pPr>
            <a:r>
              <a:rPr lang="cs-CZ" sz="1700">
                <a:solidFill>
                  <a:schemeClr val="tx1"/>
                </a:solidFill>
                <a:latin typeface="Book Antiqua"/>
                <a:ea typeface="+mn-lt"/>
                <a:cs typeface="+mn-lt"/>
              </a:rPr>
              <a:t>Certifikovaný kurz (výstupem je certifikát o absolvování kurzu) </a:t>
            </a:r>
            <a:endParaRPr lang="cs-CZ" sz="1700">
              <a:solidFill>
                <a:schemeClr val="tx1"/>
              </a:solidFill>
              <a:latin typeface="Book Antiqua"/>
            </a:endParaRPr>
          </a:p>
          <a:p>
            <a:pPr marL="359410" indent="-359410">
              <a:lnSpc>
                <a:spcPct val="140000"/>
              </a:lnSpc>
              <a:buFont typeface="Arial" panose="05000000000000000000" pitchFamily="2" charset="2"/>
              <a:buChar char="•"/>
            </a:pPr>
            <a:r>
              <a:rPr lang="cs-CZ" sz="1700">
                <a:solidFill>
                  <a:schemeClr val="tx1"/>
                </a:solidFill>
                <a:latin typeface="Book Antiqua"/>
              </a:rPr>
              <a:t>Maximální počet účastníků je 20</a:t>
            </a:r>
          </a:p>
          <a:p>
            <a:pPr marL="359410" indent="-359410">
              <a:lnSpc>
                <a:spcPct val="140000"/>
              </a:lnSpc>
              <a:buFont typeface="Arial" panose="05000000000000000000" pitchFamily="2" charset="2"/>
              <a:buChar char="•"/>
            </a:pPr>
            <a:r>
              <a:rPr lang="cs-CZ" sz="1700">
                <a:solidFill>
                  <a:schemeClr val="tx1"/>
                </a:solidFill>
                <a:latin typeface="Book Antiqua"/>
              </a:rPr>
              <a:t>Místo realizace: PPP Náchod, Smiřických 1237</a:t>
            </a:r>
          </a:p>
          <a:p>
            <a:pPr marL="359410" indent="-359410">
              <a:lnSpc>
                <a:spcPct val="140000"/>
              </a:lnSpc>
            </a:pPr>
            <a:endParaRPr lang="cs-CZ" sz="1700" b="1">
              <a:latin typeface="Book Antiqua"/>
            </a:endParaRPr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B48EE24C-0DEE-4852-98D1-766934BDAA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8100000" flipH="1">
            <a:off x="1119768" y="3861832"/>
            <a:ext cx="1785984" cy="2211229"/>
            <a:chOff x="3125006" y="3171595"/>
            <a:chExt cx="1785984" cy="221122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6CBEAFE-2CF0-4684-B451-EB4CC26C1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136819" y="3174345"/>
              <a:ext cx="1760933" cy="2208479"/>
              <a:chOff x="4749017" y="2998646"/>
              <a:chExt cx="1760933" cy="2208479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829D087-6E8C-49B4-8B14-A7322D6C92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5630197" y="2998646"/>
                <a:ext cx="0" cy="2208479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06AD7EE-911D-452D-BB96-558319A672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0" flipH="1">
                <a:off x="4749017" y="4416771"/>
                <a:ext cx="1760933" cy="0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ectangle 30">
                <a:extLst>
                  <a:ext uri="{FF2B5EF4-FFF2-40B4-BE49-F238E27FC236}">
                    <a16:creationId xmlns:a16="http://schemas.microsoft.com/office/drawing/2014/main" id="{EFB3432A-F33E-4636-93EA-39E5DE75C6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3500000">
                <a:off x="5136242" y="3224252"/>
                <a:ext cx="987915" cy="987915"/>
              </a:xfrm>
              <a:custGeom>
                <a:avLst/>
                <a:gdLst>
                  <a:gd name="connsiteX0" fmla="*/ 0 w 1302493"/>
                  <a:gd name="connsiteY0" fmla="*/ 0 h 1302493"/>
                  <a:gd name="connsiteX1" fmla="*/ 1302493 w 1302493"/>
                  <a:gd name="connsiteY1" fmla="*/ 0 h 1302493"/>
                  <a:gd name="connsiteX2" fmla="*/ 1302493 w 1302493"/>
                  <a:gd name="connsiteY2" fmla="*/ 1302493 h 1302493"/>
                  <a:gd name="connsiteX3" fmla="*/ 0 w 1302493"/>
                  <a:gd name="connsiteY3" fmla="*/ 1302493 h 1302493"/>
                  <a:gd name="connsiteX4" fmla="*/ 0 w 1302493"/>
                  <a:gd name="connsiteY4" fmla="*/ 0 h 1302493"/>
                  <a:gd name="connsiteX0" fmla="*/ 1302493 w 1393933"/>
                  <a:gd name="connsiteY0" fmla="*/ 1302493 h 1393933"/>
                  <a:gd name="connsiteX1" fmla="*/ 0 w 1393933"/>
                  <a:gd name="connsiteY1" fmla="*/ 1302493 h 1393933"/>
                  <a:gd name="connsiteX2" fmla="*/ 0 w 1393933"/>
                  <a:gd name="connsiteY2" fmla="*/ 0 h 1393933"/>
                  <a:gd name="connsiteX3" fmla="*/ 1302493 w 1393933"/>
                  <a:gd name="connsiteY3" fmla="*/ 0 h 1393933"/>
                  <a:gd name="connsiteX4" fmla="*/ 1393933 w 1393933"/>
                  <a:gd name="connsiteY4" fmla="*/ 1393933 h 1393933"/>
                  <a:gd name="connsiteX0" fmla="*/ 0 w 1393933"/>
                  <a:gd name="connsiteY0" fmla="*/ 1302493 h 1393933"/>
                  <a:gd name="connsiteX1" fmla="*/ 0 w 1393933"/>
                  <a:gd name="connsiteY1" fmla="*/ 0 h 1393933"/>
                  <a:gd name="connsiteX2" fmla="*/ 1302493 w 1393933"/>
                  <a:gd name="connsiteY2" fmla="*/ 0 h 1393933"/>
                  <a:gd name="connsiteX3" fmla="*/ 1393933 w 1393933"/>
                  <a:gd name="connsiteY3" fmla="*/ 1393933 h 1393933"/>
                  <a:gd name="connsiteX0" fmla="*/ 0 w 1302493"/>
                  <a:gd name="connsiteY0" fmla="*/ 1302493 h 1302493"/>
                  <a:gd name="connsiteX1" fmla="*/ 0 w 1302493"/>
                  <a:gd name="connsiteY1" fmla="*/ 0 h 1302493"/>
                  <a:gd name="connsiteX2" fmla="*/ 1302493 w 1302493"/>
                  <a:gd name="connsiteY2" fmla="*/ 0 h 1302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02493" h="1302493">
                    <a:moveTo>
                      <a:pt x="0" y="1302493"/>
                    </a:moveTo>
                    <a:lnTo>
                      <a:pt x="0" y="0"/>
                    </a:lnTo>
                    <a:lnTo>
                      <a:pt x="1302493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30">
                <a:extLst>
                  <a:ext uri="{FF2B5EF4-FFF2-40B4-BE49-F238E27FC236}">
                    <a16:creationId xmlns:a16="http://schemas.microsoft.com/office/drawing/2014/main" id="{201E85ED-EC70-4C1F-ADA1-385AFA3DBC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3500000">
                <a:off x="5327037" y="3070731"/>
                <a:ext cx="606323" cy="606323"/>
              </a:xfrm>
              <a:custGeom>
                <a:avLst/>
                <a:gdLst>
                  <a:gd name="connsiteX0" fmla="*/ 0 w 1302493"/>
                  <a:gd name="connsiteY0" fmla="*/ 0 h 1302493"/>
                  <a:gd name="connsiteX1" fmla="*/ 1302493 w 1302493"/>
                  <a:gd name="connsiteY1" fmla="*/ 0 h 1302493"/>
                  <a:gd name="connsiteX2" fmla="*/ 1302493 w 1302493"/>
                  <a:gd name="connsiteY2" fmla="*/ 1302493 h 1302493"/>
                  <a:gd name="connsiteX3" fmla="*/ 0 w 1302493"/>
                  <a:gd name="connsiteY3" fmla="*/ 1302493 h 1302493"/>
                  <a:gd name="connsiteX4" fmla="*/ 0 w 1302493"/>
                  <a:gd name="connsiteY4" fmla="*/ 0 h 1302493"/>
                  <a:gd name="connsiteX0" fmla="*/ 1302493 w 1393933"/>
                  <a:gd name="connsiteY0" fmla="*/ 1302493 h 1393933"/>
                  <a:gd name="connsiteX1" fmla="*/ 0 w 1393933"/>
                  <a:gd name="connsiteY1" fmla="*/ 1302493 h 1393933"/>
                  <a:gd name="connsiteX2" fmla="*/ 0 w 1393933"/>
                  <a:gd name="connsiteY2" fmla="*/ 0 h 1393933"/>
                  <a:gd name="connsiteX3" fmla="*/ 1302493 w 1393933"/>
                  <a:gd name="connsiteY3" fmla="*/ 0 h 1393933"/>
                  <a:gd name="connsiteX4" fmla="*/ 1393933 w 1393933"/>
                  <a:gd name="connsiteY4" fmla="*/ 1393933 h 1393933"/>
                  <a:gd name="connsiteX0" fmla="*/ 0 w 1393933"/>
                  <a:gd name="connsiteY0" fmla="*/ 1302493 h 1393933"/>
                  <a:gd name="connsiteX1" fmla="*/ 0 w 1393933"/>
                  <a:gd name="connsiteY1" fmla="*/ 0 h 1393933"/>
                  <a:gd name="connsiteX2" fmla="*/ 1302493 w 1393933"/>
                  <a:gd name="connsiteY2" fmla="*/ 0 h 1393933"/>
                  <a:gd name="connsiteX3" fmla="*/ 1393933 w 1393933"/>
                  <a:gd name="connsiteY3" fmla="*/ 1393933 h 1393933"/>
                  <a:gd name="connsiteX0" fmla="*/ 0 w 1302493"/>
                  <a:gd name="connsiteY0" fmla="*/ 1302493 h 1302493"/>
                  <a:gd name="connsiteX1" fmla="*/ 0 w 1302493"/>
                  <a:gd name="connsiteY1" fmla="*/ 0 h 1302493"/>
                  <a:gd name="connsiteX2" fmla="*/ 1302493 w 1302493"/>
                  <a:gd name="connsiteY2" fmla="*/ 0 h 1302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02493" h="1302493">
                    <a:moveTo>
                      <a:pt x="0" y="1302493"/>
                    </a:moveTo>
                    <a:lnTo>
                      <a:pt x="0" y="0"/>
                    </a:lnTo>
                    <a:lnTo>
                      <a:pt x="1302493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96CFCCC-96DF-4A61-9E5D-558B1B947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125006" y="3171595"/>
              <a:ext cx="1785984" cy="1799739"/>
              <a:chOff x="6879836" y="3516901"/>
              <a:chExt cx="1785984" cy="1799739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FC78AD6F-09CE-4B30-BD5B-385DC487EF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879836" y="3521665"/>
                <a:ext cx="892801" cy="1794975"/>
              </a:xfrm>
              <a:custGeom>
                <a:avLst/>
                <a:gdLst>
                  <a:gd name="connsiteX0" fmla="*/ 892801 w 892801"/>
                  <a:gd name="connsiteY0" fmla="*/ 0 h 1794975"/>
                  <a:gd name="connsiteX1" fmla="*/ 892801 w 892801"/>
                  <a:gd name="connsiteY1" fmla="*/ 1434622 h 1794975"/>
                  <a:gd name="connsiteX2" fmla="*/ 845919 w 892801"/>
                  <a:gd name="connsiteY2" fmla="*/ 1533379 h 1794975"/>
                  <a:gd name="connsiteX3" fmla="*/ 440820 w 892801"/>
                  <a:gd name="connsiteY3" fmla="*/ 1794916 h 1794975"/>
                  <a:gd name="connsiteX4" fmla="*/ 379878 w 892801"/>
                  <a:gd name="connsiteY4" fmla="*/ 1791253 h 1794975"/>
                  <a:gd name="connsiteX5" fmla="*/ 763083 w 892801"/>
                  <a:gd name="connsiteY5" fmla="*/ 100140 h 1794975"/>
                  <a:gd name="connsiteX6" fmla="*/ 892801 w 892801"/>
                  <a:gd name="connsiteY6" fmla="*/ 0 h 179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2801" h="1794975">
                    <a:moveTo>
                      <a:pt x="892801" y="0"/>
                    </a:moveTo>
                    <a:lnTo>
                      <a:pt x="892801" y="1434622"/>
                    </a:lnTo>
                    <a:lnTo>
                      <a:pt x="845919" y="1533379"/>
                    </a:lnTo>
                    <a:cubicBezTo>
                      <a:pt x="735106" y="1711682"/>
                      <a:pt x="584368" y="1792418"/>
                      <a:pt x="440820" y="1794916"/>
                    </a:cubicBezTo>
                    <a:cubicBezTo>
                      <a:pt x="420314" y="1795273"/>
                      <a:pt x="399954" y="1794033"/>
                      <a:pt x="379878" y="1791253"/>
                    </a:cubicBezTo>
                    <a:cubicBezTo>
                      <a:pt x="-41718" y="1732871"/>
                      <a:pt x="-338017" y="995203"/>
                      <a:pt x="763083" y="100140"/>
                    </a:cubicBezTo>
                    <a:lnTo>
                      <a:pt x="89280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5CE9B157-EB63-48A0-9199-65F4594C1C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72637" y="3516901"/>
                <a:ext cx="893183" cy="1795123"/>
              </a:xfrm>
              <a:custGeom>
                <a:avLst/>
                <a:gdLst>
                  <a:gd name="connsiteX0" fmla="*/ 191 w 893183"/>
                  <a:gd name="connsiteY0" fmla="*/ 0 h 1795123"/>
                  <a:gd name="connsiteX1" fmla="*/ 130101 w 893183"/>
                  <a:gd name="connsiteY1" fmla="*/ 100288 h 1795123"/>
                  <a:gd name="connsiteX2" fmla="*/ 513306 w 893183"/>
                  <a:gd name="connsiteY2" fmla="*/ 1791401 h 1795123"/>
                  <a:gd name="connsiteX3" fmla="*/ 47265 w 893183"/>
                  <a:gd name="connsiteY3" fmla="*/ 1533527 h 1795123"/>
                  <a:gd name="connsiteX4" fmla="*/ 192 w 893183"/>
                  <a:gd name="connsiteY4" fmla="*/ 1434367 h 1795123"/>
                  <a:gd name="connsiteX5" fmla="*/ 192 w 893183"/>
                  <a:gd name="connsiteY5" fmla="*/ 1438981 h 1795123"/>
                  <a:gd name="connsiteX6" fmla="*/ 0 w 893183"/>
                  <a:gd name="connsiteY6" fmla="*/ 1439386 h 1795123"/>
                  <a:gd name="connsiteX7" fmla="*/ 0 w 893183"/>
                  <a:gd name="connsiteY7" fmla="*/ 4764 h 1795123"/>
                  <a:gd name="connsiteX8" fmla="*/ 191 w 893183"/>
                  <a:gd name="connsiteY8" fmla="*/ 4616 h 1795123"/>
                  <a:gd name="connsiteX9" fmla="*/ 191 w 893183"/>
                  <a:gd name="connsiteY9" fmla="*/ 0 h 1795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93183" h="1795123">
                    <a:moveTo>
                      <a:pt x="191" y="0"/>
                    </a:moveTo>
                    <a:lnTo>
                      <a:pt x="130101" y="100288"/>
                    </a:lnTo>
                    <a:cubicBezTo>
                      <a:pt x="1231201" y="995351"/>
                      <a:pt x="934902" y="1733019"/>
                      <a:pt x="513306" y="1791401"/>
                    </a:cubicBezTo>
                    <a:cubicBezTo>
                      <a:pt x="352699" y="1813642"/>
                      <a:pt x="173909" y="1737302"/>
                      <a:pt x="47265" y="1533527"/>
                    </a:cubicBezTo>
                    <a:lnTo>
                      <a:pt x="192" y="1434367"/>
                    </a:lnTo>
                    <a:lnTo>
                      <a:pt x="192" y="1438981"/>
                    </a:lnTo>
                    <a:lnTo>
                      <a:pt x="0" y="1439386"/>
                    </a:lnTo>
                    <a:lnTo>
                      <a:pt x="0" y="4764"/>
                    </a:lnTo>
                    <a:lnTo>
                      <a:pt x="191" y="4616"/>
                    </a:lnTo>
                    <a:lnTo>
                      <a:pt x="19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99779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670C86-9D93-409C-A889-B06929497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>
                <a:latin typeface="Book Antiqua"/>
              </a:rPr>
              <a:t>Témata bloků kurzu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BD6DE2-10DC-4EAE-A2F4-BBF69B085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359410" indent="-359410"/>
            <a:r>
              <a:rPr lang="cs-CZ">
                <a:solidFill>
                  <a:srgbClr val="000000"/>
                </a:solidFill>
                <a:latin typeface="Book Antiqua"/>
                <a:ea typeface="+mn-lt"/>
                <a:cs typeface="+mn-lt"/>
              </a:rPr>
              <a:t>Kompetence kariérového poradce</a:t>
            </a:r>
          </a:p>
          <a:p>
            <a:pPr marL="359410" indent="-359410"/>
            <a:r>
              <a:rPr lang="cs-CZ">
                <a:solidFill>
                  <a:srgbClr val="000000"/>
                </a:solidFill>
                <a:latin typeface="Book Antiqua"/>
                <a:ea typeface="+mn-lt"/>
                <a:cs typeface="+mn-lt"/>
              </a:rPr>
              <a:t>Skupinová práce v kariérovém poradenství</a:t>
            </a:r>
          </a:p>
          <a:p>
            <a:pPr marL="359410" indent="-359410"/>
            <a:r>
              <a:rPr lang="cs-CZ">
                <a:solidFill>
                  <a:srgbClr val="000000"/>
                </a:solidFill>
                <a:latin typeface="Book Antiqua"/>
                <a:ea typeface="+mn-lt"/>
                <a:cs typeface="+mn-lt"/>
              </a:rPr>
              <a:t>Vedení individuálního rozhovoru v kariérovém poradenství</a:t>
            </a:r>
          </a:p>
          <a:p>
            <a:pPr marL="359410" indent="-359410"/>
            <a:r>
              <a:rPr lang="cs-CZ">
                <a:solidFill>
                  <a:srgbClr val="000000"/>
                </a:solidFill>
                <a:latin typeface="Book Antiqua"/>
                <a:ea typeface="+mn-lt"/>
                <a:cs typeface="+mn-lt"/>
              </a:rPr>
              <a:t>Motivace skrze osobní příběh žáka</a:t>
            </a:r>
          </a:p>
          <a:p>
            <a:pPr marL="359410" indent="-359410"/>
            <a:r>
              <a:rPr lang="cs-CZ">
                <a:solidFill>
                  <a:srgbClr val="000000"/>
                </a:solidFill>
                <a:latin typeface="Book Antiqua"/>
                <a:ea typeface="+mn-lt"/>
                <a:cs typeface="+mn-lt"/>
              </a:rPr>
              <a:t>Psychologické a sociologické směry v kariérovém poradenství</a:t>
            </a:r>
          </a:p>
          <a:p>
            <a:pPr marL="359410" indent="-359410"/>
            <a:r>
              <a:rPr lang="cs-CZ">
                <a:solidFill>
                  <a:srgbClr val="000000"/>
                </a:solidFill>
                <a:latin typeface="Book Antiqua"/>
                <a:ea typeface="+mn-lt"/>
                <a:cs typeface="+mn-lt"/>
              </a:rPr>
              <a:t>Trendy světa práce</a:t>
            </a:r>
          </a:p>
          <a:p>
            <a:pPr marL="359410" indent="-359410"/>
            <a:endParaRPr lang="cs-CZ">
              <a:solidFill>
                <a:srgbClr val="000000"/>
              </a:solidFill>
              <a:latin typeface="Book Antiqua"/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b="1">
                <a:solidFill>
                  <a:srgbClr val="000000"/>
                </a:solidFill>
                <a:latin typeface="Book Antiqua"/>
                <a:ea typeface="+mn-lt"/>
                <a:cs typeface="+mn-lt"/>
              </a:rPr>
              <a:t>Předběžný harmonogram:</a:t>
            </a:r>
            <a:r>
              <a:rPr lang="cs-CZ">
                <a:solidFill>
                  <a:srgbClr val="000000"/>
                </a:solidFill>
                <a:latin typeface="Book Antiqua"/>
                <a:ea typeface="+mn-lt"/>
                <a:cs typeface="+mn-lt"/>
              </a:rPr>
              <a:t> realizace formou dvoudenních bloků od října 2021</a:t>
            </a:r>
          </a:p>
          <a:p>
            <a:pPr marL="0" indent="0">
              <a:buNone/>
            </a:pPr>
            <a:endParaRPr lang="cs-CZ">
              <a:solidFill>
                <a:srgbClr val="000000"/>
              </a:solidFill>
              <a:latin typeface="Book Antiqua"/>
            </a:endParaRP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B229B8B5-E1B8-453B-A8B5-98E650786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3244" y="1216821"/>
            <a:ext cx="2998343" cy="238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66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3D2EE047-566C-48D4-9F44-4BB3B58FB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55CDCB8-C821-4AA0-A59B-286C1FE08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45926"/>
            <a:ext cx="3531600" cy="2483074"/>
          </a:xfrm>
        </p:spPr>
        <p:txBody>
          <a:bodyPr anchor="t">
            <a:normAutofit/>
          </a:bodyPr>
          <a:lstStyle/>
          <a:p>
            <a:pPr marL="342900" indent="-342900">
              <a:buFont typeface="Arial,Sans-Serif"/>
              <a:buChar char="•"/>
            </a:pPr>
            <a:r>
              <a:rPr lang="cs-CZ" sz="2800" b="1">
                <a:solidFill>
                  <a:schemeClr val="tx2">
                    <a:lumMod val="90000"/>
                    <a:lumOff val="10000"/>
                  </a:schemeClr>
                </a:solidFill>
                <a:latin typeface="Book Antiqua"/>
              </a:rPr>
              <a:t>Modul B</a:t>
            </a:r>
            <a:br>
              <a:rPr lang="cs-CZ" sz="2800" b="1">
                <a:latin typeface="Book Antiqua"/>
              </a:rPr>
            </a:br>
            <a:endParaRPr lang="en-US" sz="2800" b="1">
              <a:ea typeface="+mj-lt"/>
              <a:cs typeface="+mj-lt"/>
            </a:endParaRPr>
          </a:p>
          <a:p>
            <a:r>
              <a:rPr lang="cs-CZ" sz="2800" b="1">
                <a:latin typeface="Book Antiqua"/>
              </a:rPr>
              <a:t> Pracovní skupina</a:t>
            </a:r>
            <a:endParaRPr lang="cs-CZ" sz="2800" b="1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63F908-43C8-4F48-9B4F-6734E26B8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7457" y="935999"/>
            <a:ext cx="6114543" cy="48329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59410" indent="-359410">
              <a:lnSpc>
                <a:spcPct val="140000"/>
              </a:lnSpc>
            </a:pPr>
            <a:r>
              <a:rPr lang="cs-CZ" sz="1700" b="1">
                <a:solidFill>
                  <a:schemeClr val="tx1"/>
                </a:solidFill>
                <a:latin typeface="Book Antiqua"/>
              </a:rPr>
              <a:t>kdo:  </a:t>
            </a:r>
            <a:r>
              <a:rPr lang="cs-CZ" sz="1700">
                <a:solidFill>
                  <a:schemeClr val="tx1"/>
                </a:solidFill>
                <a:latin typeface="Book Antiqua"/>
              </a:rPr>
              <a:t>zástupci všech 15-ti spolupracujících škol + metodici KP </a:t>
            </a:r>
            <a:endParaRPr lang="cs-CZ" sz="1700">
              <a:solidFill>
                <a:schemeClr val="tx1"/>
              </a:solidFill>
              <a:ea typeface="+mn-lt"/>
              <a:cs typeface="+mn-lt"/>
            </a:endParaRPr>
          </a:p>
          <a:p>
            <a:pPr marL="359410" indent="-359410">
              <a:lnSpc>
                <a:spcPct val="140000"/>
              </a:lnSpc>
            </a:pPr>
            <a:r>
              <a:rPr lang="cs-CZ" sz="1700" b="1">
                <a:solidFill>
                  <a:schemeClr val="tx1"/>
                </a:solidFill>
                <a:latin typeface="Book Antiqua"/>
              </a:rPr>
              <a:t>kdy:  12x za projekt</a:t>
            </a:r>
            <a:r>
              <a:rPr lang="cs-CZ" sz="1700">
                <a:solidFill>
                  <a:schemeClr val="tx1"/>
                </a:solidFill>
                <a:latin typeface="Book Antiqua"/>
              </a:rPr>
              <a:t> </a:t>
            </a:r>
            <a:endParaRPr lang="cs-CZ" sz="1700">
              <a:solidFill>
                <a:schemeClr val="tx1"/>
              </a:solidFill>
              <a:ea typeface="+mn-lt"/>
              <a:cs typeface="+mn-lt"/>
            </a:endParaRPr>
          </a:p>
          <a:p>
            <a:pPr marL="359410" indent="-359410">
              <a:lnSpc>
                <a:spcPct val="140000"/>
              </a:lnSpc>
            </a:pPr>
            <a:r>
              <a:rPr lang="cs-CZ" sz="1700">
                <a:solidFill>
                  <a:schemeClr val="tx1"/>
                </a:solidFill>
                <a:latin typeface="Book Antiqua"/>
              </a:rPr>
              <a:t>          2021</a:t>
            </a:r>
            <a:r>
              <a:rPr lang="cs-CZ" sz="1700" b="1">
                <a:solidFill>
                  <a:schemeClr val="tx1"/>
                </a:solidFill>
                <a:latin typeface="Book Antiqua"/>
              </a:rPr>
              <a:t> </a:t>
            </a:r>
            <a:r>
              <a:rPr lang="cs-CZ" sz="1700">
                <a:solidFill>
                  <a:schemeClr val="tx1"/>
                </a:solidFill>
                <a:latin typeface="Book Antiqua"/>
              </a:rPr>
              <a:t>(duben, červen, září, listopad) </a:t>
            </a:r>
            <a:endParaRPr lang="cs-CZ" sz="1700">
              <a:solidFill>
                <a:schemeClr val="tx1"/>
              </a:solidFill>
              <a:ea typeface="+mn-lt"/>
              <a:cs typeface="+mn-lt"/>
            </a:endParaRPr>
          </a:p>
          <a:p>
            <a:pPr marL="359410" indent="-359410">
              <a:lnSpc>
                <a:spcPct val="140000"/>
              </a:lnSpc>
            </a:pPr>
            <a:r>
              <a:rPr lang="cs-CZ" sz="1700">
                <a:solidFill>
                  <a:schemeClr val="tx1"/>
                </a:solidFill>
                <a:latin typeface="Book Antiqua"/>
              </a:rPr>
              <a:t>          2022 (únor, květen, září, listopad) </a:t>
            </a:r>
            <a:endParaRPr lang="cs-CZ" sz="1700">
              <a:solidFill>
                <a:schemeClr val="tx1"/>
              </a:solidFill>
              <a:ea typeface="+mn-lt"/>
              <a:cs typeface="+mn-lt"/>
            </a:endParaRPr>
          </a:p>
          <a:p>
            <a:pPr marL="359410" indent="-359410">
              <a:lnSpc>
                <a:spcPct val="140000"/>
              </a:lnSpc>
            </a:pPr>
            <a:r>
              <a:rPr lang="cs-CZ" sz="1700">
                <a:solidFill>
                  <a:schemeClr val="tx1"/>
                </a:solidFill>
                <a:latin typeface="Book Antiqua"/>
              </a:rPr>
              <a:t>          2023 (únor, květen, září) </a:t>
            </a:r>
            <a:endParaRPr lang="cs-CZ" sz="1700">
              <a:solidFill>
                <a:schemeClr val="tx1"/>
              </a:solidFill>
              <a:ea typeface="+mn-lt"/>
              <a:cs typeface="+mn-lt"/>
            </a:endParaRPr>
          </a:p>
          <a:p>
            <a:pPr marL="359410" indent="-359410">
              <a:lnSpc>
                <a:spcPct val="140000"/>
              </a:lnSpc>
            </a:pPr>
            <a:r>
              <a:rPr lang="cs-CZ" sz="1700" b="1">
                <a:solidFill>
                  <a:schemeClr val="tx1"/>
                </a:solidFill>
                <a:latin typeface="Book Antiqua"/>
              </a:rPr>
              <a:t>kde:</a:t>
            </a:r>
            <a:r>
              <a:rPr lang="cs-CZ" sz="1700">
                <a:solidFill>
                  <a:schemeClr val="tx1"/>
                </a:solidFill>
                <a:latin typeface="Book Antiqua"/>
              </a:rPr>
              <a:t> prezenčně PPP HK, PPP Náchod, distančně online </a:t>
            </a:r>
            <a:endParaRPr lang="cs-CZ" sz="1700">
              <a:solidFill>
                <a:schemeClr val="tx1"/>
              </a:solidFill>
              <a:ea typeface="+mn-lt"/>
              <a:cs typeface="+mn-lt"/>
            </a:endParaRPr>
          </a:p>
          <a:p>
            <a:pPr marL="359410" indent="-359410">
              <a:lnSpc>
                <a:spcPct val="140000"/>
              </a:lnSpc>
            </a:pPr>
            <a:r>
              <a:rPr lang="cs-CZ" sz="1700" b="1">
                <a:solidFill>
                  <a:schemeClr val="tx1"/>
                </a:solidFill>
                <a:latin typeface="Book Antiqua"/>
              </a:rPr>
              <a:t>náplň:</a:t>
            </a:r>
            <a:r>
              <a:rPr lang="cs-CZ" sz="1700">
                <a:solidFill>
                  <a:schemeClr val="tx1"/>
                </a:solidFill>
                <a:latin typeface="Book Antiqua"/>
              </a:rPr>
              <a:t> tvorba akčního pánu KP, reflexe realizovaných aktivit, sdílení dobré praxe </a:t>
            </a:r>
            <a:endParaRPr lang="cs-CZ" sz="1700">
              <a:solidFill>
                <a:schemeClr val="tx1"/>
              </a:solidFill>
              <a:ea typeface="+mn-lt"/>
              <a:cs typeface="+mn-lt"/>
            </a:endParaRPr>
          </a:p>
          <a:p>
            <a:pPr marL="359410" indent="-359410">
              <a:lnSpc>
                <a:spcPct val="140000"/>
              </a:lnSpc>
            </a:pPr>
            <a:endParaRPr lang="cs-CZ" sz="1700"/>
          </a:p>
        </p:txBody>
      </p:sp>
      <p:grpSp>
        <p:nvGrpSpPr>
          <p:cNvPr id="21" name="Group 9">
            <a:extLst>
              <a:ext uri="{FF2B5EF4-FFF2-40B4-BE49-F238E27FC236}">
                <a16:creationId xmlns:a16="http://schemas.microsoft.com/office/drawing/2014/main" id="{B48EE24C-0DEE-4852-98D1-766934BDAA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8100000" flipH="1">
            <a:off x="1119768" y="3861832"/>
            <a:ext cx="1785984" cy="2211229"/>
            <a:chOff x="3125006" y="3171595"/>
            <a:chExt cx="1785984" cy="2211229"/>
          </a:xfrm>
        </p:grpSpPr>
        <p:grpSp>
          <p:nvGrpSpPr>
            <p:cNvPr id="23" name="Group 10">
              <a:extLst>
                <a:ext uri="{FF2B5EF4-FFF2-40B4-BE49-F238E27FC236}">
                  <a16:creationId xmlns:a16="http://schemas.microsoft.com/office/drawing/2014/main" id="{C6CBEAFE-2CF0-4684-B451-EB4CC26C1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136819" y="3174345"/>
              <a:ext cx="1760933" cy="2208479"/>
              <a:chOff x="4749017" y="2998646"/>
              <a:chExt cx="1760933" cy="2208479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829D087-6E8C-49B4-8B14-A7322D6C92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5630197" y="2998646"/>
                <a:ext cx="0" cy="2208479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06AD7EE-911D-452D-BB96-558319A672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0" flipH="1">
                <a:off x="4749017" y="4416771"/>
                <a:ext cx="1760933" cy="0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ectangle 30">
                <a:extLst>
                  <a:ext uri="{FF2B5EF4-FFF2-40B4-BE49-F238E27FC236}">
                    <a16:creationId xmlns:a16="http://schemas.microsoft.com/office/drawing/2014/main" id="{EFB3432A-F33E-4636-93EA-39E5DE75C6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3500000">
                <a:off x="5136242" y="3224252"/>
                <a:ext cx="987915" cy="987915"/>
              </a:xfrm>
              <a:custGeom>
                <a:avLst/>
                <a:gdLst>
                  <a:gd name="connsiteX0" fmla="*/ 0 w 1302493"/>
                  <a:gd name="connsiteY0" fmla="*/ 0 h 1302493"/>
                  <a:gd name="connsiteX1" fmla="*/ 1302493 w 1302493"/>
                  <a:gd name="connsiteY1" fmla="*/ 0 h 1302493"/>
                  <a:gd name="connsiteX2" fmla="*/ 1302493 w 1302493"/>
                  <a:gd name="connsiteY2" fmla="*/ 1302493 h 1302493"/>
                  <a:gd name="connsiteX3" fmla="*/ 0 w 1302493"/>
                  <a:gd name="connsiteY3" fmla="*/ 1302493 h 1302493"/>
                  <a:gd name="connsiteX4" fmla="*/ 0 w 1302493"/>
                  <a:gd name="connsiteY4" fmla="*/ 0 h 1302493"/>
                  <a:gd name="connsiteX0" fmla="*/ 1302493 w 1393933"/>
                  <a:gd name="connsiteY0" fmla="*/ 1302493 h 1393933"/>
                  <a:gd name="connsiteX1" fmla="*/ 0 w 1393933"/>
                  <a:gd name="connsiteY1" fmla="*/ 1302493 h 1393933"/>
                  <a:gd name="connsiteX2" fmla="*/ 0 w 1393933"/>
                  <a:gd name="connsiteY2" fmla="*/ 0 h 1393933"/>
                  <a:gd name="connsiteX3" fmla="*/ 1302493 w 1393933"/>
                  <a:gd name="connsiteY3" fmla="*/ 0 h 1393933"/>
                  <a:gd name="connsiteX4" fmla="*/ 1393933 w 1393933"/>
                  <a:gd name="connsiteY4" fmla="*/ 1393933 h 1393933"/>
                  <a:gd name="connsiteX0" fmla="*/ 0 w 1393933"/>
                  <a:gd name="connsiteY0" fmla="*/ 1302493 h 1393933"/>
                  <a:gd name="connsiteX1" fmla="*/ 0 w 1393933"/>
                  <a:gd name="connsiteY1" fmla="*/ 0 h 1393933"/>
                  <a:gd name="connsiteX2" fmla="*/ 1302493 w 1393933"/>
                  <a:gd name="connsiteY2" fmla="*/ 0 h 1393933"/>
                  <a:gd name="connsiteX3" fmla="*/ 1393933 w 1393933"/>
                  <a:gd name="connsiteY3" fmla="*/ 1393933 h 1393933"/>
                  <a:gd name="connsiteX0" fmla="*/ 0 w 1302493"/>
                  <a:gd name="connsiteY0" fmla="*/ 1302493 h 1302493"/>
                  <a:gd name="connsiteX1" fmla="*/ 0 w 1302493"/>
                  <a:gd name="connsiteY1" fmla="*/ 0 h 1302493"/>
                  <a:gd name="connsiteX2" fmla="*/ 1302493 w 1302493"/>
                  <a:gd name="connsiteY2" fmla="*/ 0 h 1302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02493" h="1302493">
                    <a:moveTo>
                      <a:pt x="0" y="1302493"/>
                    </a:moveTo>
                    <a:lnTo>
                      <a:pt x="0" y="0"/>
                    </a:lnTo>
                    <a:lnTo>
                      <a:pt x="1302493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30">
                <a:extLst>
                  <a:ext uri="{FF2B5EF4-FFF2-40B4-BE49-F238E27FC236}">
                    <a16:creationId xmlns:a16="http://schemas.microsoft.com/office/drawing/2014/main" id="{201E85ED-EC70-4C1F-ADA1-385AFA3DBC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3500000">
                <a:off x="5327037" y="3070731"/>
                <a:ext cx="606323" cy="606323"/>
              </a:xfrm>
              <a:custGeom>
                <a:avLst/>
                <a:gdLst>
                  <a:gd name="connsiteX0" fmla="*/ 0 w 1302493"/>
                  <a:gd name="connsiteY0" fmla="*/ 0 h 1302493"/>
                  <a:gd name="connsiteX1" fmla="*/ 1302493 w 1302493"/>
                  <a:gd name="connsiteY1" fmla="*/ 0 h 1302493"/>
                  <a:gd name="connsiteX2" fmla="*/ 1302493 w 1302493"/>
                  <a:gd name="connsiteY2" fmla="*/ 1302493 h 1302493"/>
                  <a:gd name="connsiteX3" fmla="*/ 0 w 1302493"/>
                  <a:gd name="connsiteY3" fmla="*/ 1302493 h 1302493"/>
                  <a:gd name="connsiteX4" fmla="*/ 0 w 1302493"/>
                  <a:gd name="connsiteY4" fmla="*/ 0 h 1302493"/>
                  <a:gd name="connsiteX0" fmla="*/ 1302493 w 1393933"/>
                  <a:gd name="connsiteY0" fmla="*/ 1302493 h 1393933"/>
                  <a:gd name="connsiteX1" fmla="*/ 0 w 1393933"/>
                  <a:gd name="connsiteY1" fmla="*/ 1302493 h 1393933"/>
                  <a:gd name="connsiteX2" fmla="*/ 0 w 1393933"/>
                  <a:gd name="connsiteY2" fmla="*/ 0 h 1393933"/>
                  <a:gd name="connsiteX3" fmla="*/ 1302493 w 1393933"/>
                  <a:gd name="connsiteY3" fmla="*/ 0 h 1393933"/>
                  <a:gd name="connsiteX4" fmla="*/ 1393933 w 1393933"/>
                  <a:gd name="connsiteY4" fmla="*/ 1393933 h 1393933"/>
                  <a:gd name="connsiteX0" fmla="*/ 0 w 1393933"/>
                  <a:gd name="connsiteY0" fmla="*/ 1302493 h 1393933"/>
                  <a:gd name="connsiteX1" fmla="*/ 0 w 1393933"/>
                  <a:gd name="connsiteY1" fmla="*/ 0 h 1393933"/>
                  <a:gd name="connsiteX2" fmla="*/ 1302493 w 1393933"/>
                  <a:gd name="connsiteY2" fmla="*/ 0 h 1393933"/>
                  <a:gd name="connsiteX3" fmla="*/ 1393933 w 1393933"/>
                  <a:gd name="connsiteY3" fmla="*/ 1393933 h 1393933"/>
                  <a:gd name="connsiteX0" fmla="*/ 0 w 1302493"/>
                  <a:gd name="connsiteY0" fmla="*/ 1302493 h 1302493"/>
                  <a:gd name="connsiteX1" fmla="*/ 0 w 1302493"/>
                  <a:gd name="connsiteY1" fmla="*/ 0 h 1302493"/>
                  <a:gd name="connsiteX2" fmla="*/ 1302493 w 1302493"/>
                  <a:gd name="connsiteY2" fmla="*/ 0 h 1302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02493" h="1302493">
                    <a:moveTo>
                      <a:pt x="0" y="1302493"/>
                    </a:moveTo>
                    <a:lnTo>
                      <a:pt x="0" y="0"/>
                    </a:lnTo>
                    <a:lnTo>
                      <a:pt x="1302493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96CFCCC-96DF-4A61-9E5D-558B1B947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125006" y="3171595"/>
              <a:ext cx="1785984" cy="1799739"/>
              <a:chOff x="6879836" y="3516901"/>
              <a:chExt cx="1785984" cy="1799739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FC78AD6F-09CE-4B30-BD5B-385DC487EF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879836" y="3521665"/>
                <a:ext cx="892801" cy="1794975"/>
              </a:xfrm>
              <a:custGeom>
                <a:avLst/>
                <a:gdLst>
                  <a:gd name="connsiteX0" fmla="*/ 892801 w 892801"/>
                  <a:gd name="connsiteY0" fmla="*/ 0 h 1794975"/>
                  <a:gd name="connsiteX1" fmla="*/ 892801 w 892801"/>
                  <a:gd name="connsiteY1" fmla="*/ 1434622 h 1794975"/>
                  <a:gd name="connsiteX2" fmla="*/ 845919 w 892801"/>
                  <a:gd name="connsiteY2" fmla="*/ 1533379 h 1794975"/>
                  <a:gd name="connsiteX3" fmla="*/ 440820 w 892801"/>
                  <a:gd name="connsiteY3" fmla="*/ 1794916 h 1794975"/>
                  <a:gd name="connsiteX4" fmla="*/ 379878 w 892801"/>
                  <a:gd name="connsiteY4" fmla="*/ 1791253 h 1794975"/>
                  <a:gd name="connsiteX5" fmla="*/ 763083 w 892801"/>
                  <a:gd name="connsiteY5" fmla="*/ 100140 h 1794975"/>
                  <a:gd name="connsiteX6" fmla="*/ 892801 w 892801"/>
                  <a:gd name="connsiteY6" fmla="*/ 0 h 179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2801" h="1794975">
                    <a:moveTo>
                      <a:pt x="892801" y="0"/>
                    </a:moveTo>
                    <a:lnTo>
                      <a:pt x="892801" y="1434622"/>
                    </a:lnTo>
                    <a:lnTo>
                      <a:pt x="845919" y="1533379"/>
                    </a:lnTo>
                    <a:cubicBezTo>
                      <a:pt x="735106" y="1711682"/>
                      <a:pt x="584368" y="1792418"/>
                      <a:pt x="440820" y="1794916"/>
                    </a:cubicBezTo>
                    <a:cubicBezTo>
                      <a:pt x="420314" y="1795273"/>
                      <a:pt x="399954" y="1794033"/>
                      <a:pt x="379878" y="1791253"/>
                    </a:cubicBezTo>
                    <a:cubicBezTo>
                      <a:pt x="-41718" y="1732871"/>
                      <a:pt x="-338017" y="995203"/>
                      <a:pt x="763083" y="100140"/>
                    </a:cubicBezTo>
                    <a:lnTo>
                      <a:pt x="89280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5CE9B157-EB63-48A0-9199-65F4594C1C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72637" y="3516901"/>
                <a:ext cx="893183" cy="1795123"/>
              </a:xfrm>
              <a:custGeom>
                <a:avLst/>
                <a:gdLst>
                  <a:gd name="connsiteX0" fmla="*/ 191 w 893183"/>
                  <a:gd name="connsiteY0" fmla="*/ 0 h 1795123"/>
                  <a:gd name="connsiteX1" fmla="*/ 130101 w 893183"/>
                  <a:gd name="connsiteY1" fmla="*/ 100288 h 1795123"/>
                  <a:gd name="connsiteX2" fmla="*/ 513306 w 893183"/>
                  <a:gd name="connsiteY2" fmla="*/ 1791401 h 1795123"/>
                  <a:gd name="connsiteX3" fmla="*/ 47265 w 893183"/>
                  <a:gd name="connsiteY3" fmla="*/ 1533527 h 1795123"/>
                  <a:gd name="connsiteX4" fmla="*/ 192 w 893183"/>
                  <a:gd name="connsiteY4" fmla="*/ 1434367 h 1795123"/>
                  <a:gd name="connsiteX5" fmla="*/ 192 w 893183"/>
                  <a:gd name="connsiteY5" fmla="*/ 1438981 h 1795123"/>
                  <a:gd name="connsiteX6" fmla="*/ 0 w 893183"/>
                  <a:gd name="connsiteY6" fmla="*/ 1439386 h 1795123"/>
                  <a:gd name="connsiteX7" fmla="*/ 0 w 893183"/>
                  <a:gd name="connsiteY7" fmla="*/ 4764 h 1795123"/>
                  <a:gd name="connsiteX8" fmla="*/ 191 w 893183"/>
                  <a:gd name="connsiteY8" fmla="*/ 4616 h 1795123"/>
                  <a:gd name="connsiteX9" fmla="*/ 191 w 893183"/>
                  <a:gd name="connsiteY9" fmla="*/ 0 h 1795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93183" h="1795123">
                    <a:moveTo>
                      <a:pt x="191" y="0"/>
                    </a:moveTo>
                    <a:lnTo>
                      <a:pt x="130101" y="100288"/>
                    </a:lnTo>
                    <a:cubicBezTo>
                      <a:pt x="1231201" y="995351"/>
                      <a:pt x="934902" y="1733019"/>
                      <a:pt x="513306" y="1791401"/>
                    </a:cubicBezTo>
                    <a:cubicBezTo>
                      <a:pt x="352699" y="1813642"/>
                      <a:pt x="173909" y="1737302"/>
                      <a:pt x="47265" y="1533527"/>
                    </a:cubicBezTo>
                    <a:lnTo>
                      <a:pt x="192" y="1434367"/>
                    </a:lnTo>
                    <a:lnTo>
                      <a:pt x="192" y="1438981"/>
                    </a:lnTo>
                    <a:lnTo>
                      <a:pt x="0" y="1439386"/>
                    </a:lnTo>
                    <a:lnTo>
                      <a:pt x="0" y="4764"/>
                    </a:lnTo>
                    <a:lnTo>
                      <a:pt x="191" y="4616"/>
                    </a:lnTo>
                    <a:lnTo>
                      <a:pt x="19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06921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7">
            <a:extLst>
              <a:ext uri="{FF2B5EF4-FFF2-40B4-BE49-F238E27FC236}">
                <a16:creationId xmlns:a16="http://schemas.microsoft.com/office/drawing/2014/main" id="{3D2EE047-566C-48D4-9F44-4BB3B58FB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C5AA52D-0E0B-4F06-A1D3-0E5EA804C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45926"/>
            <a:ext cx="3531600" cy="2483074"/>
          </a:xfrm>
        </p:spPr>
        <p:txBody>
          <a:bodyPr anchor="t">
            <a:normAutofit/>
          </a:bodyPr>
          <a:lstStyle/>
          <a:p>
            <a:r>
              <a:rPr lang="cs-CZ" sz="2800" b="1">
                <a:latin typeface="Book Antiqua"/>
              </a:rPr>
              <a:t>Spolupráce </a:t>
            </a:r>
            <a:br>
              <a:rPr lang="cs-CZ" sz="2800" b="1">
                <a:latin typeface="Book Antiqua"/>
              </a:rPr>
            </a:br>
            <a:r>
              <a:rPr lang="cs-CZ" sz="2800" b="1">
                <a:latin typeface="Book Antiqua"/>
              </a:rPr>
              <a:t>se školním poradenským pracovištěm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C3CC6E-CB97-40D1-8288-DDAAE3BA5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7457" y="935999"/>
            <a:ext cx="6114543" cy="48329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59410" indent="-359410">
              <a:lnSpc>
                <a:spcPct val="140000"/>
              </a:lnSpc>
            </a:pPr>
            <a:r>
              <a:rPr lang="cs-CZ" b="1">
                <a:solidFill>
                  <a:schemeClr val="tx1"/>
                </a:solidFill>
                <a:latin typeface="Book Antiqua"/>
                <a:ea typeface="+mn-lt"/>
                <a:cs typeface="+mn-lt"/>
              </a:rPr>
              <a:t>kdo: </a:t>
            </a:r>
            <a:r>
              <a:rPr lang="cs-CZ">
                <a:solidFill>
                  <a:schemeClr val="tx1"/>
                </a:solidFill>
                <a:latin typeface="Book Antiqua"/>
                <a:ea typeface="+mn-lt"/>
                <a:cs typeface="+mn-lt"/>
              </a:rPr>
              <a:t>např.:</a:t>
            </a:r>
            <a:r>
              <a:rPr lang="cs-CZ" b="1">
                <a:solidFill>
                  <a:schemeClr val="tx1"/>
                </a:solidFill>
                <a:latin typeface="Book Antiqua"/>
                <a:ea typeface="+mn-lt"/>
                <a:cs typeface="+mn-lt"/>
              </a:rPr>
              <a:t> </a:t>
            </a:r>
            <a:r>
              <a:rPr lang="cs-CZ">
                <a:solidFill>
                  <a:schemeClr val="tx1"/>
                </a:solidFill>
                <a:latin typeface="Book Antiqua"/>
                <a:ea typeface="+mn-lt"/>
                <a:cs typeface="+mn-lt"/>
              </a:rPr>
              <a:t>výchovný/kariérový poradce, metodik prevence, speciální pedagog, školní psycholog, metodik KP </a:t>
            </a:r>
            <a:endParaRPr lang="cs-CZ">
              <a:solidFill>
                <a:schemeClr val="tx1"/>
              </a:solidFill>
              <a:latin typeface="Book Antiqua"/>
            </a:endParaRPr>
          </a:p>
          <a:p>
            <a:pPr marL="359410" indent="-359410">
              <a:lnSpc>
                <a:spcPct val="140000"/>
              </a:lnSpc>
            </a:pPr>
            <a:r>
              <a:rPr lang="cs-CZ" b="1">
                <a:solidFill>
                  <a:schemeClr val="tx1"/>
                </a:solidFill>
                <a:latin typeface="Book Antiqua"/>
                <a:ea typeface="+mn-lt"/>
                <a:cs typeface="+mn-lt"/>
              </a:rPr>
              <a:t>kdy: </a:t>
            </a:r>
            <a:r>
              <a:rPr lang="cs-CZ">
                <a:solidFill>
                  <a:schemeClr val="tx1"/>
                </a:solidFill>
                <a:latin typeface="Book Antiqua"/>
                <a:ea typeface="+mn-lt"/>
                <a:cs typeface="+mn-lt"/>
              </a:rPr>
              <a:t>jednou měsíčně (od září 2021 do června 2023) </a:t>
            </a:r>
            <a:endParaRPr lang="cs-CZ">
              <a:solidFill>
                <a:schemeClr val="tx1"/>
              </a:solidFill>
              <a:latin typeface="Book Antiqua"/>
            </a:endParaRPr>
          </a:p>
          <a:p>
            <a:pPr marL="359410" indent="-359410">
              <a:lnSpc>
                <a:spcPct val="140000"/>
              </a:lnSpc>
            </a:pPr>
            <a:r>
              <a:rPr lang="cs-CZ" b="1">
                <a:solidFill>
                  <a:schemeClr val="tx1"/>
                </a:solidFill>
                <a:latin typeface="Book Antiqua"/>
                <a:ea typeface="+mn-lt"/>
                <a:cs typeface="+mn-lt"/>
              </a:rPr>
              <a:t>kde:</a:t>
            </a:r>
            <a:r>
              <a:rPr lang="cs-CZ">
                <a:solidFill>
                  <a:schemeClr val="tx1"/>
                </a:solidFill>
                <a:latin typeface="Book Antiqua"/>
                <a:ea typeface="+mn-lt"/>
                <a:cs typeface="+mn-lt"/>
              </a:rPr>
              <a:t> prezenčně na škole, distančně online </a:t>
            </a:r>
            <a:endParaRPr lang="cs-CZ">
              <a:solidFill>
                <a:schemeClr val="tx1"/>
              </a:solidFill>
              <a:latin typeface="Book Antiqua"/>
            </a:endParaRPr>
          </a:p>
          <a:p>
            <a:pPr marL="359410" indent="-359410">
              <a:lnSpc>
                <a:spcPct val="140000"/>
              </a:lnSpc>
            </a:pPr>
            <a:r>
              <a:rPr lang="cs-CZ" b="1">
                <a:solidFill>
                  <a:schemeClr val="tx1"/>
                </a:solidFill>
                <a:latin typeface="Book Antiqua"/>
                <a:ea typeface="+mn-lt"/>
                <a:cs typeface="+mn-lt"/>
              </a:rPr>
              <a:t>náplň:</a:t>
            </a:r>
            <a:r>
              <a:rPr lang="cs-CZ">
                <a:solidFill>
                  <a:schemeClr val="tx1"/>
                </a:solidFill>
                <a:latin typeface="Book Antiqua"/>
                <a:ea typeface="+mn-lt"/>
                <a:cs typeface="+mn-lt"/>
              </a:rPr>
              <a:t> tvorba a plnění akčního plánu KP na škole, zasíťování pedagogického sboru, plánování aktivit, … </a:t>
            </a:r>
            <a:endParaRPr lang="cs-CZ">
              <a:solidFill>
                <a:schemeClr val="tx1"/>
              </a:solidFill>
              <a:latin typeface="Book Antiqua"/>
            </a:endParaRPr>
          </a:p>
        </p:txBody>
      </p:sp>
      <p:grpSp>
        <p:nvGrpSpPr>
          <p:cNvPr id="26" name="Group 9">
            <a:extLst>
              <a:ext uri="{FF2B5EF4-FFF2-40B4-BE49-F238E27FC236}">
                <a16:creationId xmlns:a16="http://schemas.microsoft.com/office/drawing/2014/main" id="{B48EE24C-0DEE-4852-98D1-766934BDAA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8100000" flipH="1">
            <a:off x="1119768" y="3861832"/>
            <a:ext cx="1785984" cy="2211229"/>
            <a:chOff x="3125006" y="3171595"/>
            <a:chExt cx="1785984" cy="2211229"/>
          </a:xfrm>
        </p:grpSpPr>
        <p:grpSp>
          <p:nvGrpSpPr>
            <p:cNvPr id="27" name="Group 10">
              <a:extLst>
                <a:ext uri="{FF2B5EF4-FFF2-40B4-BE49-F238E27FC236}">
                  <a16:creationId xmlns:a16="http://schemas.microsoft.com/office/drawing/2014/main" id="{C6CBEAFE-2CF0-4684-B451-EB4CC26C1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136819" y="3174345"/>
              <a:ext cx="1760933" cy="2208479"/>
              <a:chOff x="4749017" y="2998646"/>
              <a:chExt cx="1760933" cy="2208479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829D087-6E8C-49B4-8B14-A7322D6C92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5630197" y="2998646"/>
                <a:ext cx="0" cy="2208479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06AD7EE-911D-452D-BB96-558319A672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0" flipH="1">
                <a:off x="4749017" y="4416771"/>
                <a:ext cx="1760933" cy="0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ectangle 30">
                <a:extLst>
                  <a:ext uri="{FF2B5EF4-FFF2-40B4-BE49-F238E27FC236}">
                    <a16:creationId xmlns:a16="http://schemas.microsoft.com/office/drawing/2014/main" id="{EFB3432A-F33E-4636-93EA-39E5DE75C6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3500000">
                <a:off x="5136242" y="3224252"/>
                <a:ext cx="987915" cy="987915"/>
              </a:xfrm>
              <a:custGeom>
                <a:avLst/>
                <a:gdLst>
                  <a:gd name="connsiteX0" fmla="*/ 0 w 1302493"/>
                  <a:gd name="connsiteY0" fmla="*/ 0 h 1302493"/>
                  <a:gd name="connsiteX1" fmla="*/ 1302493 w 1302493"/>
                  <a:gd name="connsiteY1" fmla="*/ 0 h 1302493"/>
                  <a:gd name="connsiteX2" fmla="*/ 1302493 w 1302493"/>
                  <a:gd name="connsiteY2" fmla="*/ 1302493 h 1302493"/>
                  <a:gd name="connsiteX3" fmla="*/ 0 w 1302493"/>
                  <a:gd name="connsiteY3" fmla="*/ 1302493 h 1302493"/>
                  <a:gd name="connsiteX4" fmla="*/ 0 w 1302493"/>
                  <a:gd name="connsiteY4" fmla="*/ 0 h 1302493"/>
                  <a:gd name="connsiteX0" fmla="*/ 1302493 w 1393933"/>
                  <a:gd name="connsiteY0" fmla="*/ 1302493 h 1393933"/>
                  <a:gd name="connsiteX1" fmla="*/ 0 w 1393933"/>
                  <a:gd name="connsiteY1" fmla="*/ 1302493 h 1393933"/>
                  <a:gd name="connsiteX2" fmla="*/ 0 w 1393933"/>
                  <a:gd name="connsiteY2" fmla="*/ 0 h 1393933"/>
                  <a:gd name="connsiteX3" fmla="*/ 1302493 w 1393933"/>
                  <a:gd name="connsiteY3" fmla="*/ 0 h 1393933"/>
                  <a:gd name="connsiteX4" fmla="*/ 1393933 w 1393933"/>
                  <a:gd name="connsiteY4" fmla="*/ 1393933 h 1393933"/>
                  <a:gd name="connsiteX0" fmla="*/ 0 w 1393933"/>
                  <a:gd name="connsiteY0" fmla="*/ 1302493 h 1393933"/>
                  <a:gd name="connsiteX1" fmla="*/ 0 w 1393933"/>
                  <a:gd name="connsiteY1" fmla="*/ 0 h 1393933"/>
                  <a:gd name="connsiteX2" fmla="*/ 1302493 w 1393933"/>
                  <a:gd name="connsiteY2" fmla="*/ 0 h 1393933"/>
                  <a:gd name="connsiteX3" fmla="*/ 1393933 w 1393933"/>
                  <a:gd name="connsiteY3" fmla="*/ 1393933 h 1393933"/>
                  <a:gd name="connsiteX0" fmla="*/ 0 w 1302493"/>
                  <a:gd name="connsiteY0" fmla="*/ 1302493 h 1302493"/>
                  <a:gd name="connsiteX1" fmla="*/ 0 w 1302493"/>
                  <a:gd name="connsiteY1" fmla="*/ 0 h 1302493"/>
                  <a:gd name="connsiteX2" fmla="*/ 1302493 w 1302493"/>
                  <a:gd name="connsiteY2" fmla="*/ 0 h 1302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02493" h="1302493">
                    <a:moveTo>
                      <a:pt x="0" y="1302493"/>
                    </a:moveTo>
                    <a:lnTo>
                      <a:pt x="0" y="0"/>
                    </a:lnTo>
                    <a:lnTo>
                      <a:pt x="1302493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30">
                <a:extLst>
                  <a:ext uri="{FF2B5EF4-FFF2-40B4-BE49-F238E27FC236}">
                    <a16:creationId xmlns:a16="http://schemas.microsoft.com/office/drawing/2014/main" id="{201E85ED-EC70-4C1F-ADA1-385AFA3DBC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3500000">
                <a:off x="5327037" y="3070731"/>
                <a:ext cx="606323" cy="606323"/>
              </a:xfrm>
              <a:custGeom>
                <a:avLst/>
                <a:gdLst>
                  <a:gd name="connsiteX0" fmla="*/ 0 w 1302493"/>
                  <a:gd name="connsiteY0" fmla="*/ 0 h 1302493"/>
                  <a:gd name="connsiteX1" fmla="*/ 1302493 w 1302493"/>
                  <a:gd name="connsiteY1" fmla="*/ 0 h 1302493"/>
                  <a:gd name="connsiteX2" fmla="*/ 1302493 w 1302493"/>
                  <a:gd name="connsiteY2" fmla="*/ 1302493 h 1302493"/>
                  <a:gd name="connsiteX3" fmla="*/ 0 w 1302493"/>
                  <a:gd name="connsiteY3" fmla="*/ 1302493 h 1302493"/>
                  <a:gd name="connsiteX4" fmla="*/ 0 w 1302493"/>
                  <a:gd name="connsiteY4" fmla="*/ 0 h 1302493"/>
                  <a:gd name="connsiteX0" fmla="*/ 1302493 w 1393933"/>
                  <a:gd name="connsiteY0" fmla="*/ 1302493 h 1393933"/>
                  <a:gd name="connsiteX1" fmla="*/ 0 w 1393933"/>
                  <a:gd name="connsiteY1" fmla="*/ 1302493 h 1393933"/>
                  <a:gd name="connsiteX2" fmla="*/ 0 w 1393933"/>
                  <a:gd name="connsiteY2" fmla="*/ 0 h 1393933"/>
                  <a:gd name="connsiteX3" fmla="*/ 1302493 w 1393933"/>
                  <a:gd name="connsiteY3" fmla="*/ 0 h 1393933"/>
                  <a:gd name="connsiteX4" fmla="*/ 1393933 w 1393933"/>
                  <a:gd name="connsiteY4" fmla="*/ 1393933 h 1393933"/>
                  <a:gd name="connsiteX0" fmla="*/ 0 w 1393933"/>
                  <a:gd name="connsiteY0" fmla="*/ 1302493 h 1393933"/>
                  <a:gd name="connsiteX1" fmla="*/ 0 w 1393933"/>
                  <a:gd name="connsiteY1" fmla="*/ 0 h 1393933"/>
                  <a:gd name="connsiteX2" fmla="*/ 1302493 w 1393933"/>
                  <a:gd name="connsiteY2" fmla="*/ 0 h 1393933"/>
                  <a:gd name="connsiteX3" fmla="*/ 1393933 w 1393933"/>
                  <a:gd name="connsiteY3" fmla="*/ 1393933 h 1393933"/>
                  <a:gd name="connsiteX0" fmla="*/ 0 w 1302493"/>
                  <a:gd name="connsiteY0" fmla="*/ 1302493 h 1302493"/>
                  <a:gd name="connsiteX1" fmla="*/ 0 w 1302493"/>
                  <a:gd name="connsiteY1" fmla="*/ 0 h 1302493"/>
                  <a:gd name="connsiteX2" fmla="*/ 1302493 w 1302493"/>
                  <a:gd name="connsiteY2" fmla="*/ 0 h 1302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02493" h="1302493">
                    <a:moveTo>
                      <a:pt x="0" y="1302493"/>
                    </a:moveTo>
                    <a:lnTo>
                      <a:pt x="0" y="0"/>
                    </a:lnTo>
                    <a:lnTo>
                      <a:pt x="1302493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96CFCCC-96DF-4A61-9E5D-558B1B947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125006" y="3171595"/>
              <a:ext cx="1785984" cy="1799739"/>
              <a:chOff x="6879836" y="3516901"/>
              <a:chExt cx="1785984" cy="1799739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FC78AD6F-09CE-4B30-BD5B-385DC487EF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879836" y="3521665"/>
                <a:ext cx="892801" cy="1794975"/>
              </a:xfrm>
              <a:custGeom>
                <a:avLst/>
                <a:gdLst>
                  <a:gd name="connsiteX0" fmla="*/ 892801 w 892801"/>
                  <a:gd name="connsiteY0" fmla="*/ 0 h 1794975"/>
                  <a:gd name="connsiteX1" fmla="*/ 892801 w 892801"/>
                  <a:gd name="connsiteY1" fmla="*/ 1434622 h 1794975"/>
                  <a:gd name="connsiteX2" fmla="*/ 845919 w 892801"/>
                  <a:gd name="connsiteY2" fmla="*/ 1533379 h 1794975"/>
                  <a:gd name="connsiteX3" fmla="*/ 440820 w 892801"/>
                  <a:gd name="connsiteY3" fmla="*/ 1794916 h 1794975"/>
                  <a:gd name="connsiteX4" fmla="*/ 379878 w 892801"/>
                  <a:gd name="connsiteY4" fmla="*/ 1791253 h 1794975"/>
                  <a:gd name="connsiteX5" fmla="*/ 763083 w 892801"/>
                  <a:gd name="connsiteY5" fmla="*/ 100140 h 1794975"/>
                  <a:gd name="connsiteX6" fmla="*/ 892801 w 892801"/>
                  <a:gd name="connsiteY6" fmla="*/ 0 h 179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2801" h="1794975">
                    <a:moveTo>
                      <a:pt x="892801" y="0"/>
                    </a:moveTo>
                    <a:lnTo>
                      <a:pt x="892801" y="1434622"/>
                    </a:lnTo>
                    <a:lnTo>
                      <a:pt x="845919" y="1533379"/>
                    </a:lnTo>
                    <a:cubicBezTo>
                      <a:pt x="735106" y="1711682"/>
                      <a:pt x="584368" y="1792418"/>
                      <a:pt x="440820" y="1794916"/>
                    </a:cubicBezTo>
                    <a:cubicBezTo>
                      <a:pt x="420314" y="1795273"/>
                      <a:pt x="399954" y="1794033"/>
                      <a:pt x="379878" y="1791253"/>
                    </a:cubicBezTo>
                    <a:cubicBezTo>
                      <a:pt x="-41718" y="1732871"/>
                      <a:pt x="-338017" y="995203"/>
                      <a:pt x="763083" y="100140"/>
                    </a:cubicBezTo>
                    <a:lnTo>
                      <a:pt x="89280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5CE9B157-EB63-48A0-9199-65F4594C1C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72637" y="3516901"/>
                <a:ext cx="893183" cy="1795123"/>
              </a:xfrm>
              <a:custGeom>
                <a:avLst/>
                <a:gdLst>
                  <a:gd name="connsiteX0" fmla="*/ 191 w 893183"/>
                  <a:gd name="connsiteY0" fmla="*/ 0 h 1795123"/>
                  <a:gd name="connsiteX1" fmla="*/ 130101 w 893183"/>
                  <a:gd name="connsiteY1" fmla="*/ 100288 h 1795123"/>
                  <a:gd name="connsiteX2" fmla="*/ 513306 w 893183"/>
                  <a:gd name="connsiteY2" fmla="*/ 1791401 h 1795123"/>
                  <a:gd name="connsiteX3" fmla="*/ 47265 w 893183"/>
                  <a:gd name="connsiteY3" fmla="*/ 1533527 h 1795123"/>
                  <a:gd name="connsiteX4" fmla="*/ 192 w 893183"/>
                  <a:gd name="connsiteY4" fmla="*/ 1434367 h 1795123"/>
                  <a:gd name="connsiteX5" fmla="*/ 192 w 893183"/>
                  <a:gd name="connsiteY5" fmla="*/ 1438981 h 1795123"/>
                  <a:gd name="connsiteX6" fmla="*/ 0 w 893183"/>
                  <a:gd name="connsiteY6" fmla="*/ 1439386 h 1795123"/>
                  <a:gd name="connsiteX7" fmla="*/ 0 w 893183"/>
                  <a:gd name="connsiteY7" fmla="*/ 4764 h 1795123"/>
                  <a:gd name="connsiteX8" fmla="*/ 191 w 893183"/>
                  <a:gd name="connsiteY8" fmla="*/ 4616 h 1795123"/>
                  <a:gd name="connsiteX9" fmla="*/ 191 w 893183"/>
                  <a:gd name="connsiteY9" fmla="*/ 0 h 1795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93183" h="1795123">
                    <a:moveTo>
                      <a:pt x="191" y="0"/>
                    </a:moveTo>
                    <a:lnTo>
                      <a:pt x="130101" y="100288"/>
                    </a:lnTo>
                    <a:cubicBezTo>
                      <a:pt x="1231201" y="995351"/>
                      <a:pt x="934902" y="1733019"/>
                      <a:pt x="513306" y="1791401"/>
                    </a:cubicBezTo>
                    <a:cubicBezTo>
                      <a:pt x="352699" y="1813642"/>
                      <a:pt x="173909" y="1737302"/>
                      <a:pt x="47265" y="1533527"/>
                    </a:cubicBezTo>
                    <a:lnTo>
                      <a:pt x="192" y="1434367"/>
                    </a:lnTo>
                    <a:lnTo>
                      <a:pt x="192" y="1438981"/>
                    </a:lnTo>
                    <a:lnTo>
                      <a:pt x="0" y="1439386"/>
                    </a:lnTo>
                    <a:lnTo>
                      <a:pt x="0" y="4764"/>
                    </a:lnTo>
                    <a:lnTo>
                      <a:pt x="191" y="4616"/>
                    </a:lnTo>
                    <a:lnTo>
                      <a:pt x="19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942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2EE047-566C-48D4-9F44-4BB3B58FB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DE52172-B495-431F-BB3F-10364D9E4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45926"/>
            <a:ext cx="3531600" cy="2483074"/>
          </a:xfrm>
        </p:spPr>
        <p:txBody>
          <a:bodyPr anchor="t">
            <a:normAutofit/>
          </a:bodyPr>
          <a:lstStyle/>
          <a:p>
            <a:r>
              <a:rPr lang="cs-CZ" sz="2800" b="1">
                <a:latin typeface="Book Antiqua"/>
                <a:cs typeface="Arial"/>
              </a:rPr>
              <a:t>Přímá práce </a:t>
            </a:r>
            <a:br>
              <a:rPr lang="cs-CZ" sz="2800" b="1">
                <a:latin typeface="Book Antiqua"/>
                <a:cs typeface="Arial"/>
              </a:rPr>
            </a:br>
            <a:r>
              <a:rPr lang="cs-CZ" sz="2800" b="1">
                <a:latin typeface="Book Antiqua"/>
                <a:cs typeface="Arial"/>
              </a:rPr>
              <a:t>se třídou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899668-AD90-4FCB-BEB3-09A049829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7457" y="935999"/>
            <a:ext cx="6114543" cy="48329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cs-CZ" b="1">
                <a:solidFill>
                  <a:schemeClr val="tx1"/>
                </a:solidFill>
                <a:latin typeface="Book Antiqua"/>
                <a:ea typeface="+mn-lt"/>
                <a:cs typeface="+mn-lt"/>
              </a:rPr>
              <a:t>kdy:</a:t>
            </a:r>
            <a:r>
              <a:rPr lang="cs-CZ">
                <a:solidFill>
                  <a:schemeClr val="tx1"/>
                </a:solidFill>
                <a:latin typeface="Book Antiqua"/>
                <a:ea typeface="+mn-lt"/>
                <a:cs typeface="+mn-lt"/>
              </a:rPr>
              <a:t> četnost dle možností a poptávky školy, </a:t>
            </a:r>
            <a:endParaRPr lang="cs-CZ">
              <a:solidFill>
                <a:schemeClr val="tx1"/>
              </a:solidFill>
            </a:endParaRPr>
          </a:p>
          <a:p>
            <a:pPr marL="342900" indent="-342900"/>
            <a:r>
              <a:rPr lang="cs-CZ">
                <a:solidFill>
                  <a:schemeClr val="tx1"/>
                </a:solidFill>
                <a:latin typeface="Book Antiqua"/>
                <a:ea typeface="+mn-lt"/>
                <a:cs typeface="+mn-lt"/>
              </a:rPr>
              <a:t>v rámci vzdělávacích oblastí Člověk a svět práce (ZŠ) a Svět práce (SŠ a VOŠ)</a:t>
            </a:r>
            <a:endParaRPr lang="cs-CZ">
              <a:solidFill>
                <a:schemeClr val="tx1"/>
              </a:solidFill>
              <a:latin typeface="Book Antiqua"/>
              <a:cs typeface="Arial"/>
            </a:endParaRPr>
          </a:p>
          <a:p>
            <a:pPr marL="342900" indent="-342900"/>
            <a:r>
              <a:rPr lang="cs-CZ" b="1">
                <a:solidFill>
                  <a:schemeClr val="tx1"/>
                </a:solidFill>
                <a:latin typeface="Book Antiqua"/>
                <a:ea typeface="+mn-lt"/>
                <a:cs typeface="+mn-lt"/>
              </a:rPr>
              <a:t>kdo:</a:t>
            </a:r>
            <a:r>
              <a:rPr lang="cs-CZ">
                <a:solidFill>
                  <a:schemeClr val="tx1"/>
                </a:solidFill>
                <a:latin typeface="Book Antiqua"/>
                <a:ea typeface="+mn-lt"/>
                <a:cs typeface="+mn-lt"/>
              </a:rPr>
              <a:t> odborná pracovnice PPP + KP/VP školy </a:t>
            </a:r>
            <a:endParaRPr lang="cs-CZ">
              <a:solidFill>
                <a:schemeClr val="tx1"/>
              </a:solidFill>
              <a:latin typeface="Book Antiqua"/>
              <a:cs typeface="Arial"/>
            </a:endParaRPr>
          </a:p>
          <a:p>
            <a:pPr marL="342900" indent="-342900"/>
            <a:r>
              <a:rPr lang="cs-CZ" b="1">
                <a:solidFill>
                  <a:schemeClr val="tx1"/>
                </a:solidFill>
                <a:latin typeface="Book Antiqua"/>
                <a:ea typeface="+mn-lt"/>
                <a:cs typeface="+mn-lt"/>
              </a:rPr>
              <a:t>cílová skupina:</a:t>
            </a:r>
            <a:r>
              <a:rPr lang="cs-CZ">
                <a:solidFill>
                  <a:schemeClr val="tx1"/>
                </a:solidFill>
                <a:latin typeface="Book Antiqua"/>
                <a:ea typeface="+mn-lt"/>
                <a:cs typeface="+mn-lt"/>
              </a:rPr>
              <a:t> žáci 8. a 9. ročníků ZŠ, žáci SŠ a VOŠ</a:t>
            </a:r>
            <a:endParaRPr lang="cs-CZ">
              <a:solidFill>
                <a:schemeClr val="tx1"/>
              </a:solidFill>
              <a:latin typeface="Book Antiqua"/>
              <a:cs typeface="Arial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8EE24C-0DEE-4852-98D1-766934BDAA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8100000" flipH="1">
            <a:off x="1119768" y="3861832"/>
            <a:ext cx="1785984" cy="2211229"/>
            <a:chOff x="3125006" y="3171595"/>
            <a:chExt cx="1785984" cy="2211229"/>
          </a:xfrm>
        </p:grpSpPr>
        <p:grpSp>
          <p:nvGrpSpPr>
            <p:cNvPr id="7" name="Group 10">
              <a:extLst>
                <a:ext uri="{FF2B5EF4-FFF2-40B4-BE49-F238E27FC236}">
                  <a16:creationId xmlns:a16="http://schemas.microsoft.com/office/drawing/2014/main" id="{C6CBEAFE-2CF0-4684-B451-EB4CC26C1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136819" y="3174345"/>
              <a:ext cx="1760933" cy="2208479"/>
              <a:chOff x="4749017" y="2998646"/>
              <a:chExt cx="1760933" cy="2208479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829D087-6E8C-49B4-8B14-A7322D6C92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5630197" y="2998646"/>
                <a:ext cx="0" cy="2208479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06AD7EE-911D-452D-BB96-558319A672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0" flipH="1">
                <a:off x="4749017" y="4416771"/>
                <a:ext cx="1760933" cy="0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ectangle 30">
                <a:extLst>
                  <a:ext uri="{FF2B5EF4-FFF2-40B4-BE49-F238E27FC236}">
                    <a16:creationId xmlns:a16="http://schemas.microsoft.com/office/drawing/2014/main" id="{EFB3432A-F33E-4636-93EA-39E5DE75C6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3500000">
                <a:off x="5136242" y="3224252"/>
                <a:ext cx="987915" cy="987915"/>
              </a:xfrm>
              <a:custGeom>
                <a:avLst/>
                <a:gdLst>
                  <a:gd name="connsiteX0" fmla="*/ 0 w 1302493"/>
                  <a:gd name="connsiteY0" fmla="*/ 0 h 1302493"/>
                  <a:gd name="connsiteX1" fmla="*/ 1302493 w 1302493"/>
                  <a:gd name="connsiteY1" fmla="*/ 0 h 1302493"/>
                  <a:gd name="connsiteX2" fmla="*/ 1302493 w 1302493"/>
                  <a:gd name="connsiteY2" fmla="*/ 1302493 h 1302493"/>
                  <a:gd name="connsiteX3" fmla="*/ 0 w 1302493"/>
                  <a:gd name="connsiteY3" fmla="*/ 1302493 h 1302493"/>
                  <a:gd name="connsiteX4" fmla="*/ 0 w 1302493"/>
                  <a:gd name="connsiteY4" fmla="*/ 0 h 1302493"/>
                  <a:gd name="connsiteX0" fmla="*/ 1302493 w 1393933"/>
                  <a:gd name="connsiteY0" fmla="*/ 1302493 h 1393933"/>
                  <a:gd name="connsiteX1" fmla="*/ 0 w 1393933"/>
                  <a:gd name="connsiteY1" fmla="*/ 1302493 h 1393933"/>
                  <a:gd name="connsiteX2" fmla="*/ 0 w 1393933"/>
                  <a:gd name="connsiteY2" fmla="*/ 0 h 1393933"/>
                  <a:gd name="connsiteX3" fmla="*/ 1302493 w 1393933"/>
                  <a:gd name="connsiteY3" fmla="*/ 0 h 1393933"/>
                  <a:gd name="connsiteX4" fmla="*/ 1393933 w 1393933"/>
                  <a:gd name="connsiteY4" fmla="*/ 1393933 h 1393933"/>
                  <a:gd name="connsiteX0" fmla="*/ 0 w 1393933"/>
                  <a:gd name="connsiteY0" fmla="*/ 1302493 h 1393933"/>
                  <a:gd name="connsiteX1" fmla="*/ 0 w 1393933"/>
                  <a:gd name="connsiteY1" fmla="*/ 0 h 1393933"/>
                  <a:gd name="connsiteX2" fmla="*/ 1302493 w 1393933"/>
                  <a:gd name="connsiteY2" fmla="*/ 0 h 1393933"/>
                  <a:gd name="connsiteX3" fmla="*/ 1393933 w 1393933"/>
                  <a:gd name="connsiteY3" fmla="*/ 1393933 h 1393933"/>
                  <a:gd name="connsiteX0" fmla="*/ 0 w 1302493"/>
                  <a:gd name="connsiteY0" fmla="*/ 1302493 h 1302493"/>
                  <a:gd name="connsiteX1" fmla="*/ 0 w 1302493"/>
                  <a:gd name="connsiteY1" fmla="*/ 0 h 1302493"/>
                  <a:gd name="connsiteX2" fmla="*/ 1302493 w 1302493"/>
                  <a:gd name="connsiteY2" fmla="*/ 0 h 1302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02493" h="1302493">
                    <a:moveTo>
                      <a:pt x="0" y="1302493"/>
                    </a:moveTo>
                    <a:lnTo>
                      <a:pt x="0" y="0"/>
                    </a:lnTo>
                    <a:lnTo>
                      <a:pt x="1302493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30">
                <a:extLst>
                  <a:ext uri="{FF2B5EF4-FFF2-40B4-BE49-F238E27FC236}">
                    <a16:creationId xmlns:a16="http://schemas.microsoft.com/office/drawing/2014/main" id="{201E85ED-EC70-4C1F-ADA1-385AFA3DBC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3500000">
                <a:off x="5327037" y="3070731"/>
                <a:ext cx="606323" cy="606323"/>
              </a:xfrm>
              <a:custGeom>
                <a:avLst/>
                <a:gdLst>
                  <a:gd name="connsiteX0" fmla="*/ 0 w 1302493"/>
                  <a:gd name="connsiteY0" fmla="*/ 0 h 1302493"/>
                  <a:gd name="connsiteX1" fmla="*/ 1302493 w 1302493"/>
                  <a:gd name="connsiteY1" fmla="*/ 0 h 1302493"/>
                  <a:gd name="connsiteX2" fmla="*/ 1302493 w 1302493"/>
                  <a:gd name="connsiteY2" fmla="*/ 1302493 h 1302493"/>
                  <a:gd name="connsiteX3" fmla="*/ 0 w 1302493"/>
                  <a:gd name="connsiteY3" fmla="*/ 1302493 h 1302493"/>
                  <a:gd name="connsiteX4" fmla="*/ 0 w 1302493"/>
                  <a:gd name="connsiteY4" fmla="*/ 0 h 1302493"/>
                  <a:gd name="connsiteX0" fmla="*/ 1302493 w 1393933"/>
                  <a:gd name="connsiteY0" fmla="*/ 1302493 h 1393933"/>
                  <a:gd name="connsiteX1" fmla="*/ 0 w 1393933"/>
                  <a:gd name="connsiteY1" fmla="*/ 1302493 h 1393933"/>
                  <a:gd name="connsiteX2" fmla="*/ 0 w 1393933"/>
                  <a:gd name="connsiteY2" fmla="*/ 0 h 1393933"/>
                  <a:gd name="connsiteX3" fmla="*/ 1302493 w 1393933"/>
                  <a:gd name="connsiteY3" fmla="*/ 0 h 1393933"/>
                  <a:gd name="connsiteX4" fmla="*/ 1393933 w 1393933"/>
                  <a:gd name="connsiteY4" fmla="*/ 1393933 h 1393933"/>
                  <a:gd name="connsiteX0" fmla="*/ 0 w 1393933"/>
                  <a:gd name="connsiteY0" fmla="*/ 1302493 h 1393933"/>
                  <a:gd name="connsiteX1" fmla="*/ 0 w 1393933"/>
                  <a:gd name="connsiteY1" fmla="*/ 0 h 1393933"/>
                  <a:gd name="connsiteX2" fmla="*/ 1302493 w 1393933"/>
                  <a:gd name="connsiteY2" fmla="*/ 0 h 1393933"/>
                  <a:gd name="connsiteX3" fmla="*/ 1393933 w 1393933"/>
                  <a:gd name="connsiteY3" fmla="*/ 1393933 h 1393933"/>
                  <a:gd name="connsiteX0" fmla="*/ 0 w 1302493"/>
                  <a:gd name="connsiteY0" fmla="*/ 1302493 h 1302493"/>
                  <a:gd name="connsiteX1" fmla="*/ 0 w 1302493"/>
                  <a:gd name="connsiteY1" fmla="*/ 0 h 1302493"/>
                  <a:gd name="connsiteX2" fmla="*/ 1302493 w 1302493"/>
                  <a:gd name="connsiteY2" fmla="*/ 0 h 1302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02493" h="1302493">
                    <a:moveTo>
                      <a:pt x="0" y="1302493"/>
                    </a:moveTo>
                    <a:lnTo>
                      <a:pt x="0" y="0"/>
                    </a:lnTo>
                    <a:lnTo>
                      <a:pt x="1302493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96CFCCC-96DF-4A61-9E5D-558B1B947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125006" y="3171595"/>
              <a:ext cx="1785984" cy="1799739"/>
              <a:chOff x="6879836" y="3516901"/>
              <a:chExt cx="1785984" cy="1799739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FC78AD6F-09CE-4B30-BD5B-385DC487EF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879836" y="3521665"/>
                <a:ext cx="892801" cy="1794975"/>
              </a:xfrm>
              <a:custGeom>
                <a:avLst/>
                <a:gdLst>
                  <a:gd name="connsiteX0" fmla="*/ 892801 w 892801"/>
                  <a:gd name="connsiteY0" fmla="*/ 0 h 1794975"/>
                  <a:gd name="connsiteX1" fmla="*/ 892801 w 892801"/>
                  <a:gd name="connsiteY1" fmla="*/ 1434622 h 1794975"/>
                  <a:gd name="connsiteX2" fmla="*/ 845919 w 892801"/>
                  <a:gd name="connsiteY2" fmla="*/ 1533379 h 1794975"/>
                  <a:gd name="connsiteX3" fmla="*/ 440820 w 892801"/>
                  <a:gd name="connsiteY3" fmla="*/ 1794916 h 1794975"/>
                  <a:gd name="connsiteX4" fmla="*/ 379878 w 892801"/>
                  <a:gd name="connsiteY4" fmla="*/ 1791253 h 1794975"/>
                  <a:gd name="connsiteX5" fmla="*/ 763083 w 892801"/>
                  <a:gd name="connsiteY5" fmla="*/ 100140 h 1794975"/>
                  <a:gd name="connsiteX6" fmla="*/ 892801 w 892801"/>
                  <a:gd name="connsiteY6" fmla="*/ 0 h 179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2801" h="1794975">
                    <a:moveTo>
                      <a:pt x="892801" y="0"/>
                    </a:moveTo>
                    <a:lnTo>
                      <a:pt x="892801" y="1434622"/>
                    </a:lnTo>
                    <a:lnTo>
                      <a:pt x="845919" y="1533379"/>
                    </a:lnTo>
                    <a:cubicBezTo>
                      <a:pt x="735106" y="1711682"/>
                      <a:pt x="584368" y="1792418"/>
                      <a:pt x="440820" y="1794916"/>
                    </a:cubicBezTo>
                    <a:cubicBezTo>
                      <a:pt x="420314" y="1795273"/>
                      <a:pt x="399954" y="1794033"/>
                      <a:pt x="379878" y="1791253"/>
                    </a:cubicBezTo>
                    <a:cubicBezTo>
                      <a:pt x="-41718" y="1732871"/>
                      <a:pt x="-338017" y="995203"/>
                      <a:pt x="763083" y="100140"/>
                    </a:cubicBezTo>
                    <a:lnTo>
                      <a:pt x="89280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5CE9B157-EB63-48A0-9199-65F4594C1C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72637" y="3516901"/>
                <a:ext cx="893183" cy="1795123"/>
              </a:xfrm>
              <a:custGeom>
                <a:avLst/>
                <a:gdLst>
                  <a:gd name="connsiteX0" fmla="*/ 191 w 893183"/>
                  <a:gd name="connsiteY0" fmla="*/ 0 h 1795123"/>
                  <a:gd name="connsiteX1" fmla="*/ 130101 w 893183"/>
                  <a:gd name="connsiteY1" fmla="*/ 100288 h 1795123"/>
                  <a:gd name="connsiteX2" fmla="*/ 513306 w 893183"/>
                  <a:gd name="connsiteY2" fmla="*/ 1791401 h 1795123"/>
                  <a:gd name="connsiteX3" fmla="*/ 47265 w 893183"/>
                  <a:gd name="connsiteY3" fmla="*/ 1533527 h 1795123"/>
                  <a:gd name="connsiteX4" fmla="*/ 192 w 893183"/>
                  <a:gd name="connsiteY4" fmla="*/ 1434367 h 1795123"/>
                  <a:gd name="connsiteX5" fmla="*/ 192 w 893183"/>
                  <a:gd name="connsiteY5" fmla="*/ 1438981 h 1795123"/>
                  <a:gd name="connsiteX6" fmla="*/ 0 w 893183"/>
                  <a:gd name="connsiteY6" fmla="*/ 1439386 h 1795123"/>
                  <a:gd name="connsiteX7" fmla="*/ 0 w 893183"/>
                  <a:gd name="connsiteY7" fmla="*/ 4764 h 1795123"/>
                  <a:gd name="connsiteX8" fmla="*/ 191 w 893183"/>
                  <a:gd name="connsiteY8" fmla="*/ 4616 h 1795123"/>
                  <a:gd name="connsiteX9" fmla="*/ 191 w 893183"/>
                  <a:gd name="connsiteY9" fmla="*/ 0 h 1795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93183" h="1795123">
                    <a:moveTo>
                      <a:pt x="191" y="0"/>
                    </a:moveTo>
                    <a:lnTo>
                      <a:pt x="130101" y="100288"/>
                    </a:lnTo>
                    <a:cubicBezTo>
                      <a:pt x="1231201" y="995351"/>
                      <a:pt x="934902" y="1733019"/>
                      <a:pt x="513306" y="1791401"/>
                    </a:cubicBezTo>
                    <a:cubicBezTo>
                      <a:pt x="352699" y="1813642"/>
                      <a:pt x="173909" y="1737302"/>
                      <a:pt x="47265" y="1533527"/>
                    </a:cubicBezTo>
                    <a:lnTo>
                      <a:pt x="192" y="1434367"/>
                    </a:lnTo>
                    <a:lnTo>
                      <a:pt x="192" y="1438981"/>
                    </a:lnTo>
                    <a:lnTo>
                      <a:pt x="0" y="1439386"/>
                    </a:lnTo>
                    <a:lnTo>
                      <a:pt x="0" y="4764"/>
                    </a:lnTo>
                    <a:lnTo>
                      <a:pt x="191" y="4616"/>
                    </a:lnTo>
                    <a:lnTo>
                      <a:pt x="19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62058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1">
            <a:extLst>
              <a:ext uri="{FF2B5EF4-FFF2-40B4-BE49-F238E27FC236}">
                <a16:creationId xmlns:a16="http://schemas.microsoft.com/office/drawing/2014/main" id="{3D2EE047-566C-48D4-9F44-4BB3B58FB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27C8B11-7EA1-4B25-9F34-21691165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45926"/>
            <a:ext cx="3531600" cy="2483074"/>
          </a:xfrm>
        </p:spPr>
        <p:txBody>
          <a:bodyPr anchor="t">
            <a:normAutofit/>
          </a:bodyPr>
          <a:lstStyle/>
          <a:p>
            <a:r>
              <a:rPr lang="cs-CZ" sz="2800" b="1">
                <a:latin typeface="Book Antiqua"/>
              </a:rPr>
              <a:t>Projektové dny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619C4E-A8F2-452A-B5C8-EF7200D81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7457" y="935999"/>
            <a:ext cx="6114543" cy="48329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cs-CZ" b="1">
                <a:solidFill>
                  <a:schemeClr val="tx1"/>
                </a:solidFill>
                <a:latin typeface="Book Antiqua"/>
                <a:ea typeface="+mn-lt"/>
                <a:cs typeface="+mn-lt"/>
              </a:rPr>
              <a:t>kdy: </a:t>
            </a:r>
            <a:r>
              <a:rPr lang="cs-CZ">
                <a:solidFill>
                  <a:schemeClr val="tx1"/>
                </a:solidFill>
                <a:latin typeface="Book Antiqua"/>
                <a:ea typeface="+mn-lt"/>
                <a:cs typeface="+mn-lt"/>
              </a:rPr>
              <a:t>četnost dle možností školy (standardně 2x za školní rok), termín dle domluvy </a:t>
            </a:r>
            <a:endParaRPr lang="cs-CZ">
              <a:solidFill>
                <a:schemeClr val="tx1"/>
              </a:solidFill>
              <a:latin typeface="Book Antiqua"/>
            </a:endParaRPr>
          </a:p>
          <a:p>
            <a:pPr marL="342900" indent="-342900"/>
            <a:r>
              <a:rPr lang="cs-CZ" b="1">
                <a:solidFill>
                  <a:schemeClr val="tx1"/>
                </a:solidFill>
                <a:latin typeface="Book Antiqua"/>
                <a:ea typeface="+mn-lt"/>
                <a:cs typeface="+mn-lt"/>
              </a:rPr>
              <a:t>kdo: </a:t>
            </a:r>
            <a:r>
              <a:rPr lang="cs-CZ">
                <a:solidFill>
                  <a:schemeClr val="tx1"/>
                </a:solidFill>
                <a:latin typeface="Book Antiqua"/>
                <a:ea typeface="+mn-lt"/>
                <a:cs typeface="+mn-lt"/>
              </a:rPr>
              <a:t>KP/VP,</a:t>
            </a:r>
            <a:r>
              <a:rPr lang="cs-CZ" b="1">
                <a:solidFill>
                  <a:schemeClr val="tx1"/>
                </a:solidFill>
                <a:latin typeface="Book Antiqua"/>
                <a:ea typeface="+mn-lt"/>
                <a:cs typeface="+mn-lt"/>
              </a:rPr>
              <a:t> </a:t>
            </a:r>
            <a:r>
              <a:rPr lang="cs-CZ">
                <a:solidFill>
                  <a:schemeClr val="tx1"/>
                </a:solidFill>
                <a:latin typeface="Book Antiqua"/>
                <a:ea typeface="+mn-lt"/>
                <a:cs typeface="+mn-lt"/>
              </a:rPr>
              <a:t>metodik KP (pomoc s přípravou), odborná pracovnice PPP, případně externí odborníci </a:t>
            </a:r>
            <a:endParaRPr lang="cs-CZ">
              <a:solidFill>
                <a:schemeClr val="tx1"/>
              </a:solidFill>
              <a:latin typeface="Book Antiqua"/>
            </a:endParaRPr>
          </a:p>
          <a:p>
            <a:pPr marL="342900" indent="-342900"/>
            <a:r>
              <a:rPr lang="cs-CZ" b="1">
                <a:solidFill>
                  <a:schemeClr val="tx1"/>
                </a:solidFill>
                <a:latin typeface="Book Antiqua"/>
                <a:ea typeface="+mn-lt"/>
                <a:cs typeface="+mn-lt"/>
              </a:rPr>
              <a:t>náplň: </a:t>
            </a:r>
            <a:r>
              <a:rPr lang="cs-CZ">
                <a:solidFill>
                  <a:schemeClr val="tx1"/>
                </a:solidFill>
                <a:latin typeface="Book Antiqua"/>
                <a:ea typeface="+mn-lt"/>
                <a:cs typeface="+mn-lt"/>
              </a:rPr>
              <a:t>dle témat školy, workshopy pro žáky</a:t>
            </a:r>
            <a:r>
              <a:rPr lang="cs-CZ">
                <a:solidFill>
                  <a:srgbClr val="000000"/>
                </a:solidFill>
                <a:latin typeface="Book Antiqua"/>
                <a:ea typeface="+mn-lt"/>
                <a:cs typeface="+mn-lt"/>
              </a:rPr>
              <a:t> </a:t>
            </a:r>
            <a:endParaRPr lang="cs-CZ">
              <a:solidFill>
                <a:srgbClr val="000000"/>
              </a:solidFill>
              <a:latin typeface="Book Antiqua"/>
            </a:endParaRPr>
          </a:p>
        </p:txBody>
      </p:sp>
      <p:grpSp>
        <p:nvGrpSpPr>
          <p:cNvPr id="24" name="Group 13">
            <a:extLst>
              <a:ext uri="{FF2B5EF4-FFF2-40B4-BE49-F238E27FC236}">
                <a16:creationId xmlns:a16="http://schemas.microsoft.com/office/drawing/2014/main" id="{B48EE24C-0DEE-4852-98D1-766934BDAA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8100000" flipH="1">
            <a:off x="1119768" y="3861832"/>
            <a:ext cx="1785984" cy="2211229"/>
            <a:chOff x="3125006" y="3171595"/>
            <a:chExt cx="1785984" cy="2211229"/>
          </a:xfrm>
        </p:grpSpPr>
        <p:grpSp>
          <p:nvGrpSpPr>
            <p:cNvPr id="25" name="Group 14">
              <a:extLst>
                <a:ext uri="{FF2B5EF4-FFF2-40B4-BE49-F238E27FC236}">
                  <a16:creationId xmlns:a16="http://schemas.microsoft.com/office/drawing/2014/main" id="{C6CBEAFE-2CF0-4684-B451-EB4CC26C1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136819" y="3174345"/>
              <a:ext cx="1760933" cy="2208479"/>
              <a:chOff x="4749017" y="2998646"/>
              <a:chExt cx="1760933" cy="2208479"/>
            </a:xfrm>
          </p:grpSpPr>
          <p:cxnSp>
            <p:nvCxnSpPr>
              <p:cNvPr id="26" name="Straight Connector 18">
                <a:extLst>
                  <a:ext uri="{FF2B5EF4-FFF2-40B4-BE49-F238E27FC236}">
                    <a16:creationId xmlns:a16="http://schemas.microsoft.com/office/drawing/2014/main" id="{8829D087-6E8C-49B4-8B14-A7322D6C92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5630197" y="2998646"/>
                <a:ext cx="0" cy="2208479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19">
                <a:extLst>
                  <a:ext uri="{FF2B5EF4-FFF2-40B4-BE49-F238E27FC236}">
                    <a16:creationId xmlns:a16="http://schemas.microsoft.com/office/drawing/2014/main" id="{806AD7EE-911D-452D-BB96-558319A672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0" flipH="1">
                <a:off x="4749017" y="4416771"/>
                <a:ext cx="1760933" cy="0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Rectangle 30">
                <a:extLst>
                  <a:ext uri="{FF2B5EF4-FFF2-40B4-BE49-F238E27FC236}">
                    <a16:creationId xmlns:a16="http://schemas.microsoft.com/office/drawing/2014/main" id="{EFB3432A-F33E-4636-93EA-39E5DE75C6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3500000">
                <a:off x="5136242" y="3224252"/>
                <a:ext cx="987915" cy="987915"/>
              </a:xfrm>
              <a:custGeom>
                <a:avLst/>
                <a:gdLst>
                  <a:gd name="connsiteX0" fmla="*/ 0 w 1302493"/>
                  <a:gd name="connsiteY0" fmla="*/ 0 h 1302493"/>
                  <a:gd name="connsiteX1" fmla="*/ 1302493 w 1302493"/>
                  <a:gd name="connsiteY1" fmla="*/ 0 h 1302493"/>
                  <a:gd name="connsiteX2" fmla="*/ 1302493 w 1302493"/>
                  <a:gd name="connsiteY2" fmla="*/ 1302493 h 1302493"/>
                  <a:gd name="connsiteX3" fmla="*/ 0 w 1302493"/>
                  <a:gd name="connsiteY3" fmla="*/ 1302493 h 1302493"/>
                  <a:gd name="connsiteX4" fmla="*/ 0 w 1302493"/>
                  <a:gd name="connsiteY4" fmla="*/ 0 h 1302493"/>
                  <a:gd name="connsiteX0" fmla="*/ 1302493 w 1393933"/>
                  <a:gd name="connsiteY0" fmla="*/ 1302493 h 1393933"/>
                  <a:gd name="connsiteX1" fmla="*/ 0 w 1393933"/>
                  <a:gd name="connsiteY1" fmla="*/ 1302493 h 1393933"/>
                  <a:gd name="connsiteX2" fmla="*/ 0 w 1393933"/>
                  <a:gd name="connsiteY2" fmla="*/ 0 h 1393933"/>
                  <a:gd name="connsiteX3" fmla="*/ 1302493 w 1393933"/>
                  <a:gd name="connsiteY3" fmla="*/ 0 h 1393933"/>
                  <a:gd name="connsiteX4" fmla="*/ 1393933 w 1393933"/>
                  <a:gd name="connsiteY4" fmla="*/ 1393933 h 1393933"/>
                  <a:gd name="connsiteX0" fmla="*/ 0 w 1393933"/>
                  <a:gd name="connsiteY0" fmla="*/ 1302493 h 1393933"/>
                  <a:gd name="connsiteX1" fmla="*/ 0 w 1393933"/>
                  <a:gd name="connsiteY1" fmla="*/ 0 h 1393933"/>
                  <a:gd name="connsiteX2" fmla="*/ 1302493 w 1393933"/>
                  <a:gd name="connsiteY2" fmla="*/ 0 h 1393933"/>
                  <a:gd name="connsiteX3" fmla="*/ 1393933 w 1393933"/>
                  <a:gd name="connsiteY3" fmla="*/ 1393933 h 1393933"/>
                  <a:gd name="connsiteX0" fmla="*/ 0 w 1302493"/>
                  <a:gd name="connsiteY0" fmla="*/ 1302493 h 1302493"/>
                  <a:gd name="connsiteX1" fmla="*/ 0 w 1302493"/>
                  <a:gd name="connsiteY1" fmla="*/ 0 h 1302493"/>
                  <a:gd name="connsiteX2" fmla="*/ 1302493 w 1302493"/>
                  <a:gd name="connsiteY2" fmla="*/ 0 h 1302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02493" h="1302493">
                    <a:moveTo>
                      <a:pt x="0" y="1302493"/>
                    </a:moveTo>
                    <a:lnTo>
                      <a:pt x="0" y="0"/>
                    </a:lnTo>
                    <a:lnTo>
                      <a:pt x="1302493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30">
                <a:extLst>
                  <a:ext uri="{FF2B5EF4-FFF2-40B4-BE49-F238E27FC236}">
                    <a16:creationId xmlns:a16="http://schemas.microsoft.com/office/drawing/2014/main" id="{201E85ED-EC70-4C1F-ADA1-385AFA3DBC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3500000">
                <a:off x="5327037" y="3070731"/>
                <a:ext cx="606323" cy="606323"/>
              </a:xfrm>
              <a:custGeom>
                <a:avLst/>
                <a:gdLst>
                  <a:gd name="connsiteX0" fmla="*/ 0 w 1302493"/>
                  <a:gd name="connsiteY0" fmla="*/ 0 h 1302493"/>
                  <a:gd name="connsiteX1" fmla="*/ 1302493 w 1302493"/>
                  <a:gd name="connsiteY1" fmla="*/ 0 h 1302493"/>
                  <a:gd name="connsiteX2" fmla="*/ 1302493 w 1302493"/>
                  <a:gd name="connsiteY2" fmla="*/ 1302493 h 1302493"/>
                  <a:gd name="connsiteX3" fmla="*/ 0 w 1302493"/>
                  <a:gd name="connsiteY3" fmla="*/ 1302493 h 1302493"/>
                  <a:gd name="connsiteX4" fmla="*/ 0 w 1302493"/>
                  <a:gd name="connsiteY4" fmla="*/ 0 h 1302493"/>
                  <a:gd name="connsiteX0" fmla="*/ 1302493 w 1393933"/>
                  <a:gd name="connsiteY0" fmla="*/ 1302493 h 1393933"/>
                  <a:gd name="connsiteX1" fmla="*/ 0 w 1393933"/>
                  <a:gd name="connsiteY1" fmla="*/ 1302493 h 1393933"/>
                  <a:gd name="connsiteX2" fmla="*/ 0 w 1393933"/>
                  <a:gd name="connsiteY2" fmla="*/ 0 h 1393933"/>
                  <a:gd name="connsiteX3" fmla="*/ 1302493 w 1393933"/>
                  <a:gd name="connsiteY3" fmla="*/ 0 h 1393933"/>
                  <a:gd name="connsiteX4" fmla="*/ 1393933 w 1393933"/>
                  <a:gd name="connsiteY4" fmla="*/ 1393933 h 1393933"/>
                  <a:gd name="connsiteX0" fmla="*/ 0 w 1393933"/>
                  <a:gd name="connsiteY0" fmla="*/ 1302493 h 1393933"/>
                  <a:gd name="connsiteX1" fmla="*/ 0 w 1393933"/>
                  <a:gd name="connsiteY1" fmla="*/ 0 h 1393933"/>
                  <a:gd name="connsiteX2" fmla="*/ 1302493 w 1393933"/>
                  <a:gd name="connsiteY2" fmla="*/ 0 h 1393933"/>
                  <a:gd name="connsiteX3" fmla="*/ 1393933 w 1393933"/>
                  <a:gd name="connsiteY3" fmla="*/ 1393933 h 1393933"/>
                  <a:gd name="connsiteX0" fmla="*/ 0 w 1302493"/>
                  <a:gd name="connsiteY0" fmla="*/ 1302493 h 1302493"/>
                  <a:gd name="connsiteX1" fmla="*/ 0 w 1302493"/>
                  <a:gd name="connsiteY1" fmla="*/ 0 h 1302493"/>
                  <a:gd name="connsiteX2" fmla="*/ 1302493 w 1302493"/>
                  <a:gd name="connsiteY2" fmla="*/ 0 h 1302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02493" h="1302493">
                    <a:moveTo>
                      <a:pt x="0" y="1302493"/>
                    </a:moveTo>
                    <a:lnTo>
                      <a:pt x="0" y="0"/>
                    </a:lnTo>
                    <a:lnTo>
                      <a:pt x="1302493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15">
              <a:extLst>
                <a:ext uri="{FF2B5EF4-FFF2-40B4-BE49-F238E27FC236}">
                  <a16:creationId xmlns:a16="http://schemas.microsoft.com/office/drawing/2014/main" id="{596CFCCC-96DF-4A61-9E5D-558B1B947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125006" y="3171595"/>
              <a:ext cx="1785984" cy="1799739"/>
              <a:chOff x="6879836" y="3516901"/>
              <a:chExt cx="1785984" cy="1799739"/>
            </a:xfrm>
          </p:grpSpPr>
          <p:sp>
            <p:nvSpPr>
              <p:cNvPr id="30" name="Freeform: Shape 16">
                <a:extLst>
                  <a:ext uri="{FF2B5EF4-FFF2-40B4-BE49-F238E27FC236}">
                    <a16:creationId xmlns:a16="http://schemas.microsoft.com/office/drawing/2014/main" id="{FC78AD6F-09CE-4B30-BD5B-385DC487EF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879836" y="3521665"/>
                <a:ext cx="892801" cy="1794975"/>
              </a:xfrm>
              <a:custGeom>
                <a:avLst/>
                <a:gdLst>
                  <a:gd name="connsiteX0" fmla="*/ 892801 w 892801"/>
                  <a:gd name="connsiteY0" fmla="*/ 0 h 1794975"/>
                  <a:gd name="connsiteX1" fmla="*/ 892801 w 892801"/>
                  <a:gd name="connsiteY1" fmla="*/ 1434622 h 1794975"/>
                  <a:gd name="connsiteX2" fmla="*/ 845919 w 892801"/>
                  <a:gd name="connsiteY2" fmla="*/ 1533379 h 1794975"/>
                  <a:gd name="connsiteX3" fmla="*/ 440820 w 892801"/>
                  <a:gd name="connsiteY3" fmla="*/ 1794916 h 1794975"/>
                  <a:gd name="connsiteX4" fmla="*/ 379878 w 892801"/>
                  <a:gd name="connsiteY4" fmla="*/ 1791253 h 1794975"/>
                  <a:gd name="connsiteX5" fmla="*/ 763083 w 892801"/>
                  <a:gd name="connsiteY5" fmla="*/ 100140 h 1794975"/>
                  <a:gd name="connsiteX6" fmla="*/ 892801 w 892801"/>
                  <a:gd name="connsiteY6" fmla="*/ 0 h 179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2801" h="1794975">
                    <a:moveTo>
                      <a:pt x="892801" y="0"/>
                    </a:moveTo>
                    <a:lnTo>
                      <a:pt x="892801" y="1434622"/>
                    </a:lnTo>
                    <a:lnTo>
                      <a:pt x="845919" y="1533379"/>
                    </a:lnTo>
                    <a:cubicBezTo>
                      <a:pt x="735106" y="1711682"/>
                      <a:pt x="584368" y="1792418"/>
                      <a:pt x="440820" y="1794916"/>
                    </a:cubicBezTo>
                    <a:cubicBezTo>
                      <a:pt x="420314" y="1795273"/>
                      <a:pt x="399954" y="1794033"/>
                      <a:pt x="379878" y="1791253"/>
                    </a:cubicBezTo>
                    <a:cubicBezTo>
                      <a:pt x="-41718" y="1732871"/>
                      <a:pt x="-338017" y="995203"/>
                      <a:pt x="763083" y="100140"/>
                    </a:cubicBezTo>
                    <a:lnTo>
                      <a:pt x="89280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Freeform: Shape 17">
                <a:extLst>
                  <a:ext uri="{FF2B5EF4-FFF2-40B4-BE49-F238E27FC236}">
                    <a16:creationId xmlns:a16="http://schemas.microsoft.com/office/drawing/2014/main" id="{5CE9B157-EB63-48A0-9199-65F4594C1C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72637" y="3516901"/>
                <a:ext cx="893183" cy="1795123"/>
              </a:xfrm>
              <a:custGeom>
                <a:avLst/>
                <a:gdLst>
                  <a:gd name="connsiteX0" fmla="*/ 191 w 893183"/>
                  <a:gd name="connsiteY0" fmla="*/ 0 h 1795123"/>
                  <a:gd name="connsiteX1" fmla="*/ 130101 w 893183"/>
                  <a:gd name="connsiteY1" fmla="*/ 100288 h 1795123"/>
                  <a:gd name="connsiteX2" fmla="*/ 513306 w 893183"/>
                  <a:gd name="connsiteY2" fmla="*/ 1791401 h 1795123"/>
                  <a:gd name="connsiteX3" fmla="*/ 47265 w 893183"/>
                  <a:gd name="connsiteY3" fmla="*/ 1533527 h 1795123"/>
                  <a:gd name="connsiteX4" fmla="*/ 192 w 893183"/>
                  <a:gd name="connsiteY4" fmla="*/ 1434367 h 1795123"/>
                  <a:gd name="connsiteX5" fmla="*/ 192 w 893183"/>
                  <a:gd name="connsiteY5" fmla="*/ 1438981 h 1795123"/>
                  <a:gd name="connsiteX6" fmla="*/ 0 w 893183"/>
                  <a:gd name="connsiteY6" fmla="*/ 1439386 h 1795123"/>
                  <a:gd name="connsiteX7" fmla="*/ 0 w 893183"/>
                  <a:gd name="connsiteY7" fmla="*/ 4764 h 1795123"/>
                  <a:gd name="connsiteX8" fmla="*/ 191 w 893183"/>
                  <a:gd name="connsiteY8" fmla="*/ 4616 h 1795123"/>
                  <a:gd name="connsiteX9" fmla="*/ 191 w 893183"/>
                  <a:gd name="connsiteY9" fmla="*/ 0 h 1795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93183" h="1795123">
                    <a:moveTo>
                      <a:pt x="191" y="0"/>
                    </a:moveTo>
                    <a:lnTo>
                      <a:pt x="130101" y="100288"/>
                    </a:lnTo>
                    <a:cubicBezTo>
                      <a:pt x="1231201" y="995351"/>
                      <a:pt x="934902" y="1733019"/>
                      <a:pt x="513306" y="1791401"/>
                    </a:cubicBezTo>
                    <a:cubicBezTo>
                      <a:pt x="352699" y="1813642"/>
                      <a:pt x="173909" y="1737302"/>
                      <a:pt x="47265" y="1533527"/>
                    </a:cubicBezTo>
                    <a:lnTo>
                      <a:pt x="192" y="1434367"/>
                    </a:lnTo>
                    <a:lnTo>
                      <a:pt x="192" y="1438981"/>
                    </a:lnTo>
                    <a:lnTo>
                      <a:pt x="0" y="1439386"/>
                    </a:lnTo>
                    <a:lnTo>
                      <a:pt x="0" y="4764"/>
                    </a:lnTo>
                    <a:lnTo>
                      <a:pt x="191" y="4616"/>
                    </a:lnTo>
                    <a:lnTo>
                      <a:pt x="19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96730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3D2EE047-566C-48D4-9F44-4BB3B58FB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8AF3C86-C7B3-4997-A9EA-F9218368D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45926"/>
            <a:ext cx="3531600" cy="2483074"/>
          </a:xfrm>
        </p:spPr>
        <p:txBody>
          <a:bodyPr anchor="t">
            <a:normAutofit/>
          </a:bodyPr>
          <a:lstStyle/>
          <a:p>
            <a:r>
              <a:rPr lang="cs-CZ" sz="2800" b="1">
                <a:latin typeface="Book Antiqua"/>
              </a:rPr>
              <a:t>Workshopy </a:t>
            </a:r>
            <a:br>
              <a:rPr lang="cs-CZ" sz="2800" b="1">
                <a:latin typeface="Book Antiqua"/>
              </a:rPr>
            </a:br>
            <a:r>
              <a:rPr lang="cs-CZ" sz="2800" b="1">
                <a:latin typeface="Book Antiqua"/>
              </a:rPr>
              <a:t>pro kariérové poradce</a:t>
            </a:r>
            <a:endParaRPr lang="en-US" sz="2800" b="1">
              <a:ea typeface="+mj-lt"/>
              <a:cs typeface="+mj-lt"/>
            </a:endParaRPr>
          </a:p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2E6F42-5D29-4347-81DF-4C5385A26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7457" y="935999"/>
            <a:ext cx="6114543" cy="48329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59410" indent="-359410">
              <a:lnSpc>
                <a:spcPct val="140000"/>
              </a:lnSpc>
            </a:pPr>
            <a:r>
              <a:rPr lang="cs-CZ" b="1">
                <a:solidFill>
                  <a:schemeClr val="tx1"/>
                </a:solidFill>
                <a:latin typeface="Book Antiqua"/>
              </a:rPr>
              <a:t>kdo: </a:t>
            </a:r>
            <a:r>
              <a:rPr lang="cs-CZ">
                <a:solidFill>
                  <a:schemeClr val="tx1"/>
                </a:solidFill>
                <a:latin typeface="Book Antiqua"/>
              </a:rPr>
              <a:t>externí odborníci KP </a:t>
            </a:r>
            <a:endParaRPr lang="cs-CZ">
              <a:solidFill>
                <a:schemeClr val="tx1"/>
              </a:solidFill>
              <a:ea typeface="+mn-lt"/>
              <a:cs typeface="+mn-lt"/>
            </a:endParaRPr>
          </a:p>
          <a:p>
            <a:pPr marL="359410" indent="-359410">
              <a:lnSpc>
                <a:spcPct val="140000"/>
              </a:lnSpc>
            </a:pPr>
            <a:r>
              <a:rPr lang="cs-CZ" b="1">
                <a:solidFill>
                  <a:schemeClr val="tx1"/>
                </a:solidFill>
                <a:latin typeface="Book Antiqua"/>
              </a:rPr>
              <a:t>kdy: 6x za projekt</a:t>
            </a:r>
            <a:r>
              <a:rPr lang="cs-CZ">
                <a:solidFill>
                  <a:schemeClr val="tx1"/>
                </a:solidFill>
                <a:latin typeface="Book Antiqua"/>
              </a:rPr>
              <a:t> </a:t>
            </a:r>
            <a:endParaRPr lang="cs-CZ">
              <a:solidFill>
                <a:schemeClr val="tx1"/>
              </a:solidFill>
              <a:ea typeface="+mn-lt"/>
              <a:cs typeface="+mn-lt"/>
            </a:endParaRPr>
          </a:p>
          <a:p>
            <a:pPr marL="359410" indent="-359410">
              <a:lnSpc>
                <a:spcPct val="140000"/>
              </a:lnSpc>
            </a:pPr>
            <a:r>
              <a:rPr lang="cs-CZ">
                <a:solidFill>
                  <a:schemeClr val="tx1"/>
                </a:solidFill>
                <a:latin typeface="Book Antiqua"/>
              </a:rPr>
              <a:t>         2021 (říjen) </a:t>
            </a:r>
            <a:endParaRPr lang="cs-CZ">
              <a:solidFill>
                <a:schemeClr val="tx1"/>
              </a:solidFill>
              <a:ea typeface="+mn-lt"/>
              <a:cs typeface="+mn-lt"/>
            </a:endParaRPr>
          </a:p>
          <a:p>
            <a:pPr marL="359410" indent="-359410">
              <a:lnSpc>
                <a:spcPct val="140000"/>
              </a:lnSpc>
            </a:pPr>
            <a:r>
              <a:rPr lang="cs-CZ">
                <a:solidFill>
                  <a:schemeClr val="tx1"/>
                </a:solidFill>
                <a:latin typeface="Book Antiqua"/>
              </a:rPr>
              <a:t>         2022 (leden, duben, říjen) </a:t>
            </a:r>
            <a:endParaRPr lang="cs-CZ">
              <a:solidFill>
                <a:schemeClr val="tx1"/>
              </a:solidFill>
              <a:ea typeface="+mn-lt"/>
              <a:cs typeface="+mn-lt"/>
            </a:endParaRPr>
          </a:p>
          <a:p>
            <a:pPr marL="359410" indent="-359410">
              <a:lnSpc>
                <a:spcPct val="140000"/>
              </a:lnSpc>
            </a:pPr>
            <a:r>
              <a:rPr lang="cs-CZ">
                <a:solidFill>
                  <a:schemeClr val="tx1"/>
                </a:solidFill>
                <a:latin typeface="Book Antiqua"/>
              </a:rPr>
              <a:t>         2023 (leden, duben) </a:t>
            </a:r>
            <a:endParaRPr lang="cs-CZ">
              <a:solidFill>
                <a:schemeClr val="tx1"/>
              </a:solidFill>
              <a:ea typeface="+mn-lt"/>
              <a:cs typeface="+mn-lt"/>
            </a:endParaRPr>
          </a:p>
          <a:p>
            <a:pPr marL="359410" indent="-359410">
              <a:lnSpc>
                <a:spcPct val="140000"/>
              </a:lnSpc>
            </a:pPr>
            <a:r>
              <a:rPr lang="cs-CZ" b="1">
                <a:solidFill>
                  <a:schemeClr val="tx1"/>
                </a:solidFill>
                <a:latin typeface="Book Antiqua"/>
              </a:rPr>
              <a:t>kde:</a:t>
            </a:r>
            <a:r>
              <a:rPr lang="cs-CZ">
                <a:solidFill>
                  <a:schemeClr val="tx1"/>
                </a:solidFill>
                <a:latin typeface="Book Antiqua"/>
              </a:rPr>
              <a:t> prezenčně PPP HK, distančně online </a:t>
            </a:r>
            <a:endParaRPr lang="cs-CZ">
              <a:solidFill>
                <a:schemeClr val="tx1"/>
              </a:solidFill>
              <a:ea typeface="+mn-lt"/>
              <a:cs typeface="+mn-lt"/>
            </a:endParaRPr>
          </a:p>
          <a:p>
            <a:pPr marL="359410" indent="-359410">
              <a:lnSpc>
                <a:spcPct val="140000"/>
              </a:lnSpc>
            </a:pPr>
            <a:r>
              <a:rPr lang="cs-CZ" b="1">
                <a:solidFill>
                  <a:schemeClr val="tx1"/>
                </a:solidFill>
                <a:latin typeface="Book Antiqua"/>
              </a:rPr>
              <a:t>náplň:</a:t>
            </a:r>
            <a:r>
              <a:rPr lang="cs-CZ">
                <a:solidFill>
                  <a:schemeClr val="tx1"/>
                </a:solidFill>
                <a:latin typeface="Book Antiqua"/>
              </a:rPr>
              <a:t> metody KP, přístupy, techniky, inspirace </a:t>
            </a:r>
            <a:endParaRPr lang="cs-CZ">
              <a:solidFill>
                <a:schemeClr val="tx1"/>
              </a:solidFill>
              <a:ea typeface="+mn-lt"/>
              <a:cs typeface="+mn-lt"/>
            </a:endParaRPr>
          </a:p>
          <a:p>
            <a:pPr marL="359410" indent="-359410">
              <a:lnSpc>
                <a:spcPct val="140000"/>
              </a:lnSpc>
            </a:pPr>
            <a:endParaRPr lang="cs-CZ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48EE24C-0DEE-4852-98D1-766934BDAA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8100000" flipH="1">
            <a:off x="1119768" y="3861832"/>
            <a:ext cx="1785984" cy="2211229"/>
            <a:chOff x="3125006" y="3171595"/>
            <a:chExt cx="1785984" cy="2211229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6CBEAFE-2CF0-4684-B451-EB4CC26C1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136819" y="3174345"/>
              <a:ext cx="1760933" cy="2208479"/>
              <a:chOff x="4749017" y="2998646"/>
              <a:chExt cx="1760933" cy="2208479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8829D087-6E8C-49B4-8B14-A7322D6C92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5630197" y="2998646"/>
                <a:ext cx="0" cy="2208479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806AD7EE-911D-452D-BB96-558319A672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0" flipH="1">
                <a:off x="4749017" y="4416771"/>
                <a:ext cx="1760933" cy="0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Rectangle 30">
                <a:extLst>
                  <a:ext uri="{FF2B5EF4-FFF2-40B4-BE49-F238E27FC236}">
                    <a16:creationId xmlns:a16="http://schemas.microsoft.com/office/drawing/2014/main" id="{EFB3432A-F33E-4636-93EA-39E5DE75C6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3500000">
                <a:off x="5136242" y="3224252"/>
                <a:ext cx="987915" cy="987915"/>
              </a:xfrm>
              <a:custGeom>
                <a:avLst/>
                <a:gdLst>
                  <a:gd name="connsiteX0" fmla="*/ 0 w 1302493"/>
                  <a:gd name="connsiteY0" fmla="*/ 0 h 1302493"/>
                  <a:gd name="connsiteX1" fmla="*/ 1302493 w 1302493"/>
                  <a:gd name="connsiteY1" fmla="*/ 0 h 1302493"/>
                  <a:gd name="connsiteX2" fmla="*/ 1302493 w 1302493"/>
                  <a:gd name="connsiteY2" fmla="*/ 1302493 h 1302493"/>
                  <a:gd name="connsiteX3" fmla="*/ 0 w 1302493"/>
                  <a:gd name="connsiteY3" fmla="*/ 1302493 h 1302493"/>
                  <a:gd name="connsiteX4" fmla="*/ 0 w 1302493"/>
                  <a:gd name="connsiteY4" fmla="*/ 0 h 1302493"/>
                  <a:gd name="connsiteX0" fmla="*/ 1302493 w 1393933"/>
                  <a:gd name="connsiteY0" fmla="*/ 1302493 h 1393933"/>
                  <a:gd name="connsiteX1" fmla="*/ 0 w 1393933"/>
                  <a:gd name="connsiteY1" fmla="*/ 1302493 h 1393933"/>
                  <a:gd name="connsiteX2" fmla="*/ 0 w 1393933"/>
                  <a:gd name="connsiteY2" fmla="*/ 0 h 1393933"/>
                  <a:gd name="connsiteX3" fmla="*/ 1302493 w 1393933"/>
                  <a:gd name="connsiteY3" fmla="*/ 0 h 1393933"/>
                  <a:gd name="connsiteX4" fmla="*/ 1393933 w 1393933"/>
                  <a:gd name="connsiteY4" fmla="*/ 1393933 h 1393933"/>
                  <a:gd name="connsiteX0" fmla="*/ 0 w 1393933"/>
                  <a:gd name="connsiteY0" fmla="*/ 1302493 h 1393933"/>
                  <a:gd name="connsiteX1" fmla="*/ 0 w 1393933"/>
                  <a:gd name="connsiteY1" fmla="*/ 0 h 1393933"/>
                  <a:gd name="connsiteX2" fmla="*/ 1302493 w 1393933"/>
                  <a:gd name="connsiteY2" fmla="*/ 0 h 1393933"/>
                  <a:gd name="connsiteX3" fmla="*/ 1393933 w 1393933"/>
                  <a:gd name="connsiteY3" fmla="*/ 1393933 h 1393933"/>
                  <a:gd name="connsiteX0" fmla="*/ 0 w 1302493"/>
                  <a:gd name="connsiteY0" fmla="*/ 1302493 h 1302493"/>
                  <a:gd name="connsiteX1" fmla="*/ 0 w 1302493"/>
                  <a:gd name="connsiteY1" fmla="*/ 0 h 1302493"/>
                  <a:gd name="connsiteX2" fmla="*/ 1302493 w 1302493"/>
                  <a:gd name="connsiteY2" fmla="*/ 0 h 1302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02493" h="1302493">
                    <a:moveTo>
                      <a:pt x="0" y="1302493"/>
                    </a:moveTo>
                    <a:lnTo>
                      <a:pt x="0" y="0"/>
                    </a:lnTo>
                    <a:lnTo>
                      <a:pt x="1302493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30">
                <a:extLst>
                  <a:ext uri="{FF2B5EF4-FFF2-40B4-BE49-F238E27FC236}">
                    <a16:creationId xmlns:a16="http://schemas.microsoft.com/office/drawing/2014/main" id="{201E85ED-EC70-4C1F-ADA1-385AFA3DBC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3500000">
                <a:off x="5327037" y="3070731"/>
                <a:ext cx="606323" cy="606323"/>
              </a:xfrm>
              <a:custGeom>
                <a:avLst/>
                <a:gdLst>
                  <a:gd name="connsiteX0" fmla="*/ 0 w 1302493"/>
                  <a:gd name="connsiteY0" fmla="*/ 0 h 1302493"/>
                  <a:gd name="connsiteX1" fmla="*/ 1302493 w 1302493"/>
                  <a:gd name="connsiteY1" fmla="*/ 0 h 1302493"/>
                  <a:gd name="connsiteX2" fmla="*/ 1302493 w 1302493"/>
                  <a:gd name="connsiteY2" fmla="*/ 1302493 h 1302493"/>
                  <a:gd name="connsiteX3" fmla="*/ 0 w 1302493"/>
                  <a:gd name="connsiteY3" fmla="*/ 1302493 h 1302493"/>
                  <a:gd name="connsiteX4" fmla="*/ 0 w 1302493"/>
                  <a:gd name="connsiteY4" fmla="*/ 0 h 1302493"/>
                  <a:gd name="connsiteX0" fmla="*/ 1302493 w 1393933"/>
                  <a:gd name="connsiteY0" fmla="*/ 1302493 h 1393933"/>
                  <a:gd name="connsiteX1" fmla="*/ 0 w 1393933"/>
                  <a:gd name="connsiteY1" fmla="*/ 1302493 h 1393933"/>
                  <a:gd name="connsiteX2" fmla="*/ 0 w 1393933"/>
                  <a:gd name="connsiteY2" fmla="*/ 0 h 1393933"/>
                  <a:gd name="connsiteX3" fmla="*/ 1302493 w 1393933"/>
                  <a:gd name="connsiteY3" fmla="*/ 0 h 1393933"/>
                  <a:gd name="connsiteX4" fmla="*/ 1393933 w 1393933"/>
                  <a:gd name="connsiteY4" fmla="*/ 1393933 h 1393933"/>
                  <a:gd name="connsiteX0" fmla="*/ 0 w 1393933"/>
                  <a:gd name="connsiteY0" fmla="*/ 1302493 h 1393933"/>
                  <a:gd name="connsiteX1" fmla="*/ 0 w 1393933"/>
                  <a:gd name="connsiteY1" fmla="*/ 0 h 1393933"/>
                  <a:gd name="connsiteX2" fmla="*/ 1302493 w 1393933"/>
                  <a:gd name="connsiteY2" fmla="*/ 0 h 1393933"/>
                  <a:gd name="connsiteX3" fmla="*/ 1393933 w 1393933"/>
                  <a:gd name="connsiteY3" fmla="*/ 1393933 h 1393933"/>
                  <a:gd name="connsiteX0" fmla="*/ 0 w 1302493"/>
                  <a:gd name="connsiteY0" fmla="*/ 1302493 h 1302493"/>
                  <a:gd name="connsiteX1" fmla="*/ 0 w 1302493"/>
                  <a:gd name="connsiteY1" fmla="*/ 0 h 1302493"/>
                  <a:gd name="connsiteX2" fmla="*/ 1302493 w 1302493"/>
                  <a:gd name="connsiteY2" fmla="*/ 0 h 1302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02493" h="1302493">
                    <a:moveTo>
                      <a:pt x="0" y="1302493"/>
                    </a:moveTo>
                    <a:lnTo>
                      <a:pt x="0" y="0"/>
                    </a:lnTo>
                    <a:lnTo>
                      <a:pt x="1302493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96CFCCC-96DF-4A61-9E5D-558B1B947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125006" y="3171595"/>
              <a:ext cx="1785984" cy="1799739"/>
              <a:chOff x="6879836" y="3516901"/>
              <a:chExt cx="1785984" cy="1799739"/>
            </a:xfrm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C78AD6F-09CE-4B30-BD5B-385DC487EF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879836" y="3521665"/>
                <a:ext cx="892801" cy="1794975"/>
              </a:xfrm>
              <a:custGeom>
                <a:avLst/>
                <a:gdLst>
                  <a:gd name="connsiteX0" fmla="*/ 892801 w 892801"/>
                  <a:gd name="connsiteY0" fmla="*/ 0 h 1794975"/>
                  <a:gd name="connsiteX1" fmla="*/ 892801 w 892801"/>
                  <a:gd name="connsiteY1" fmla="*/ 1434622 h 1794975"/>
                  <a:gd name="connsiteX2" fmla="*/ 845919 w 892801"/>
                  <a:gd name="connsiteY2" fmla="*/ 1533379 h 1794975"/>
                  <a:gd name="connsiteX3" fmla="*/ 440820 w 892801"/>
                  <a:gd name="connsiteY3" fmla="*/ 1794916 h 1794975"/>
                  <a:gd name="connsiteX4" fmla="*/ 379878 w 892801"/>
                  <a:gd name="connsiteY4" fmla="*/ 1791253 h 1794975"/>
                  <a:gd name="connsiteX5" fmla="*/ 763083 w 892801"/>
                  <a:gd name="connsiteY5" fmla="*/ 100140 h 1794975"/>
                  <a:gd name="connsiteX6" fmla="*/ 892801 w 892801"/>
                  <a:gd name="connsiteY6" fmla="*/ 0 h 179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2801" h="1794975">
                    <a:moveTo>
                      <a:pt x="892801" y="0"/>
                    </a:moveTo>
                    <a:lnTo>
                      <a:pt x="892801" y="1434622"/>
                    </a:lnTo>
                    <a:lnTo>
                      <a:pt x="845919" y="1533379"/>
                    </a:lnTo>
                    <a:cubicBezTo>
                      <a:pt x="735106" y="1711682"/>
                      <a:pt x="584368" y="1792418"/>
                      <a:pt x="440820" y="1794916"/>
                    </a:cubicBezTo>
                    <a:cubicBezTo>
                      <a:pt x="420314" y="1795273"/>
                      <a:pt x="399954" y="1794033"/>
                      <a:pt x="379878" y="1791253"/>
                    </a:cubicBezTo>
                    <a:cubicBezTo>
                      <a:pt x="-41718" y="1732871"/>
                      <a:pt x="-338017" y="995203"/>
                      <a:pt x="763083" y="100140"/>
                    </a:cubicBezTo>
                    <a:lnTo>
                      <a:pt x="89280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5CE9B157-EB63-48A0-9199-65F4594C1C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72637" y="3516901"/>
                <a:ext cx="893183" cy="1795123"/>
              </a:xfrm>
              <a:custGeom>
                <a:avLst/>
                <a:gdLst>
                  <a:gd name="connsiteX0" fmla="*/ 191 w 893183"/>
                  <a:gd name="connsiteY0" fmla="*/ 0 h 1795123"/>
                  <a:gd name="connsiteX1" fmla="*/ 130101 w 893183"/>
                  <a:gd name="connsiteY1" fmla="*/ 100288 h 1795123"/>
                  <a:gd name="connsiteX2" fmla="*/ 513306 w 893183"/>
                  <a:gd name="connsiteY2" fmla="*/ 1791401 h 1795123"/>
                  <a:gd name="connsiteX3" fmla="*/ 47265 w 893183"/>
                  <a:gd name="connsiteY3" fmla="*/ 1533527 h 1795123"/>
                  <a:gd name="connsiteX4" fmla="*/ 192 w 893183"/>
                  <a:gd name="connsiteY4" fmla="*/ 1434367 h 1795123"/>
                  <a:gd name="connsiteX5" fmla="*/ 192 w 893183"/>
                  <a:gd name="connsiteY5" fmla="*/ 1438981 h 1795123"/>
                  <a:gd name="connsiteX6" fmla="*/ 0 w 893183"/>
                  <a:gd name="connsiteY6" fmla="*/ 1439386 h 1795123"/>
                  <a:gd name="connsiteX7" fmla="*/ 0 w 893183"/>
                  <a:gd name="connsiteY7" fmla="*/ 4764 h 1795123"/>
                  <a:gd name="connsiteX8" fmla="*/ 191 w 893183"/>
                  <a:gd name="connsiteY8" fmla="*/ 4616 h 1795123"/>
                  <a:gd name="connsiteX9" fmla="*/ 191 w 893183"/>
                  <a:gd name="connsiteY9" fmla="*/ 0 h 1795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93183" h="1795123">
                    <a:moveTo>
                      <a:pt x="191" y="0"/>
                    </a:moveTo>
                    <a:lnTo>
                      <a:pt x="130101" y="100288"/>
                    </a:lnTo>
                    <a:cubicBezTo>
                      <a:pt x="1231201" y="995351"/>
                      <a:pt x="934902" y="1733019"/>
                      <a:pt x="513306" y="1791401"/>
                    </a:cubicBezTo>
                    <a:cubicBezTo>
                      <a:pt x="352699" y="1813642"/>
                      <a:pt x="173909" y="1737302"/>
                      <a:pt x="47265" y="1533527"/>
                    </a:cubicBezTo>
                    <a:lnTo>
                      <a:pt x="192" y="1434367"/>
                    </a:lnTo>
                    <a:lnTo>
                      <a:pt x="192" y="1438981"/>
                    </a:lnTo>
                    <a:lnTo>
                      <a:pt x="0" y="1439386"/>
                    </a:lnTo>
                    <a:lnTo>
                      <a:pt x="0" y="4764"/>
                    </a:lnTo>
                    <a:lnTo>
                      <a:pt x="191" y="4616"/>
                    </a:lnTo>
                    <a:lnTo>
                      <a:pt x="19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61300418"/>
      </p:ext>
    </p:extLst>
  </p:cSld>
  <p:clrMapOvr>
    <a:masterClrMapping/>
  </p:clrMapOvr>
</p:sld>
</file>

<file path=ppt/theme/theme1.xml><?xml version="1.0" encoding="utf-8"?>
<a:theme xmlns:a="http://schemas.openxmlformats.org/drawingml/2006/main" name="FrostyVTI">
  <a:themeElements>
    <a:clrScheme name="Frosty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767E37"/>
      </a:accent1>
      <a:accent2>
        <a:srgbClr val="B495C2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yVTI" id="{DD283BC3-E0B6-4E4B-91CF-F0F54D51BB21}" vid="{3EE220F7-F497-4893-BE1F-7BB1D607421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FrostyVTI</vt:lpstr>
      <vt:lpstr> Projekt I-KAP KHK II  Rozvoj kariérového poradenství </vt:lpstr>
      <vt:lpstr>Výstupy klíčové aktivity "Podpora KP" (I-KAP I)</vt:lpstr>
      <vt:lpstr>Modul A  Vzdělávání pedagogických pracovníků  v oblasti kariérového poradenství </vt:lpstr>
      <vt:lpstr>Témata bloků kurzu</vt:lpstr>
      <vt:lpstr>Modul B   Pracovní skupina</vt:lpstr>
      <vt:lpstr>Spolupráce  se školním poradenským pracovištěm</vt:lpstr>
      <vt:lpstr>Přímá práce  se třídou</vt:lpstr>
      <vt:lpstr>Projektové dny</vt:lpstr>
      <vt:lpstr>Workshopy  pro kariérové poradce </vt:lpstr>
      <vt:lpstr>Vzdělávání pro kariérové poradce</vt:lpstr>
      <vt:lpstr>Vzdělávání pro kariérové poradce</vt:lpstr>
      <vt:lpstr>   Supervize                            kde: prezenčně PPP HK, distančně online</vt:lpstr>
      <vt:lpstr>Kontakty</vt:lpstr>
      <vt:lpstr>Děkujeme  za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revision>1</cp:revision>
  <dcterms:created xsi:type="dcterms:W3CDTF">2021-03-02T14:11:48Z</dcterms:created>
  <dcterms:modified xsi:type="dcterms:W3CDTF">2021-03-15T09:31:05Z</dcterms:modified>
</cp:coreProperties>
</file>