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598516"/>
            <a:ext cx="7766936" cy="3857106"/>
          </a:xfrm>
        </p:spPr>
        <p:txBody>
          <a:bodyPr/>
          <a:lstStyle/>
          <a:p>
            <a:pPr algn="ctr"/>
            <a:r>
              <a:rPr lang="cs-CZ" dirty="0" smtClean="0"/>
              <a:t>Odborné práce na Gymnáziu J. K. Tyla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674288"/>
            <a:ext cx="7766936" cy="1096899"/>
          </a:xfrm>
        </p:spPr>
        <p:txBody>
          <a:bodyPr/>
          <a:lstStyle/>
          <a:p>
            <a:pPr algn="ctr"/>
            <a:r>
              <a:rPr lang="cs-CZ" dirty="0" smtClean="0"/>
              <a:t>I-KAP 2021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494" y="853410"/>
            <a:ext cx="1642427" cy="169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Náš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Každý žák zpracuje ve 3. – 4. ročníku obornou práci na vlastní zvolené téma.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14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to zavádíme?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Umocnění </a:t>
            </a:r>
            <a:r>
              <a:rPr lang="cs-CZ" i="1" dirty="0" smtClean="0"/>
              <a:t>soft </a:t>
            </a:r>
            <a:r>
              <a:rPr lang="cs-CZ" i="1" dirty="0" smtClean="0"/>
              <a:t>skills</a:t>
            </a:r>
            <a:r>
              <a:rPr lang="cs-CZ" i="1" dirty="0" smtClean="0"/>
              <a:t> ve vzdělávacím procesu na GJKT,</a:t>
            </a:r>
          </a:p>
          <a:p>
            <a:r>
              <a:rPr lang="cs-CZ" dirty="0" smtClean="0"/>
              <a:t>čtenářská gramotnost, informační gramotnost,</a:t>
            </a:r>
          </a:p>
          <a:p>
            <a:r>
              <a:rPr lang="cs-CZ" dirty="0" smtClean="0"/>
              <a:t>podpoření profesní orientace,</a:t>
            </a:r>
          </a:p>
          <a:p>
            <a:r>
              <a:rPr lang="cs-CZ" dirty="0" smtClean="0"/>
              <a:t>hlubší vhled do konkrétního oboru,</a:t>
            </a:r>
          </a:p>
          <a:p>
            <a:r>
              <a:rPr lang="cs-CZ" dirty="0" smtClean="0"/>
              <a:t>posílení účasti našich žáků v přehlídkách studentských prací,</a:t>
            </a:r>
          </a:p>
          <a:p>
            <a:r>
              <a:rPr lang="cs-CZ" dirty="0" smtClean="0"/>
              <a:t>standard na gymnáziích.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9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má vypadat výsledný produkt (práce)?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Značná variabilita, přílišná svázanost formy je na škodu.</a:t>
            </a:r>
          </a:p>
          <a:p>
            <a:r>
              <a:rPr lang="cs-CZ" dirty="0" smtClean="0"/>
              <a:t>přírodovědné předměty – předpokládá se výzkum,</a:t>
            </a:r>
          </a:p>
          <a:p>
            <a:r>
              <a:rPr lang="cs-CZ" dirty="0" smtClean="0"/>
              <a:t>společenskovědní předměty – často forma eseje,</a:t>
            </a:r>
          </a:p>
          <a:p>
            <a:r>
              <a:rPr lang="cs-CZ" dirty="0" smtClean="0"/>
              <a:t>ze všech vyučovacích předmětů,</a:t>
            </a:r>
          </a:p>
          <a:p>
            <a:r>
              <a:rPr lang="cs-CZ" dirty="0" smtClean="0"/>
              <a:t>minimálně 18 000 znaků.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0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 tím pracujeme?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 si volí každý své, opakování tématu či práce v týmu nevadí,</a:t>
            </a:r>
          </a:p>
          <a:p>
            <a:r>
              <a:rPr lang="cs-CZ" dirty="0"/>
              <a:t>p</a:t>
            </a:r>
            <a:r>
              <a:rPr lang="cs-CZ" dirty="0" smtClean="0"/>
              <a:t>ůl roku na zvolení tématu (3. ročník),</a:t>
            </a:r>
          </a:p>
          <a:p>
            <a:r>
              <a:rPr lang="cs-CZ" dirty="0" smtClean="0"/>
              <a:t>rok na vytvoření práce (3. – 4. ročník),</a:t>
            </a:r>
          </a:p>
          <a:p>
            <a:r>
              <a:rPr lang="cs-CZ" dirty="0" smtClean="0"/>
              <a:t>prezentace před spolužáky,</a:t>
            </a:r>
          </a:p>
          <a:p>
            <a:r>
              <a:rPr lang="cs-CZ" dirty="0" smtClean="0"/>
              <a:t>hodnocení kvality práce i úrovně prezentace,</a:t>
            </a:r>
          </a:p>
          <a:p>
            <a:r>
              <a:rPr lang="cs-CZ" dirty="0" smtClean="0"/>
              <a:t>1 učitel max. 5 žáků,</a:t>
            </a:r>
          </a:p>
          <a:p>
            <a:r>
              <a:rPr lang="cs-CZ" dirty="0" smtClean="0"/>
              <a:t>práce s jedním žákem v průběhu celé doby vzniku -&gt; 20 hodin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94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nám to zatím jde?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témat jde hladce, přidělili jsme 10 (7 % žáků si nevybralo).</a:t>
            </a:r>
          </a:p>
          <a:p>
            <a:r>
              <a:rPr lang="cs-CZ" dirty="0" smtClean="0"/>
              <a:t>Konzultace jdou dobře.</a:t>
            </a:r>
          </a:p>
          <a:p>
            <a:r>
              <a:rPr lang="cs-CZ" dirty="0" smtClean="0"/>
              <a:t>Výzvou je výkaznictví…</a:t>
            </a:r>
          </a:p>
        </p:txBody>
      </p:sp>
    </p:spTree>
    <p:extLst>
      <p:ext uri="{BB962C8B-B14F-4D97-AF65-F5344CB8AC3E}">
        <p14:creationId xmlns:p14="http://schemas.microsoft.com/office/powerpoint/2010/main" val="25396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Matěj Havel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havel@gjkt.cz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902" y="5083037"/>
            <a:ext cx="927531" cy="95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7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221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Odborné práce na Gymnáziu J. K. Tyla</vt:lpstr>
      <vt:lpstr>Náš projekt</vt:lpstr>
      <vt:lpstr>Proč to zavádíme?</vt:lpstr>
      <vt:lpstr>Jak má vypadat výsledný produkt (práce)?</vt:lpstr>
      <vt:lpstr>Jak s tím pracujeme?</vt:lpstr>
      <vt:lpstr>Jak nám to zatím jde?</vt:lpstr>
      <vt:lpstr>Díky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Odborné práce na Gymnáziu J. K. Tyla</dc:title>
  <dc:creator>Matěj Ondřej Havel</dc:creator>
  <cp:lastModifiedBy>Matěj Ondřej Havel</cp:lastModifiedBy>
  <cp:revision>5</cp:revision>
  <dcterms:created xsi:type="dcterms:W3CDTF">2021-03-17T12:23:21Z</dcterms:created>
  <dcterms:modified xsi:type="dcterms:W3CDTF">2021-03-17T12:50:49Z</dcterms:modified>
</cp:coreProperties>
</file>